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6" r:id="rId3"/>
    <p:sldId id="265" r:id="rId4"/>
    <p:sldId id="267" r:id="rId5"/>
    <p:sldId id="268" r:id="rId6"/>
    <p:sldId id="269" r:id="rId7"/>
    <p:sldId id="270" r:id="rId8"/>
    <p:sldId id="271" r:id="rId9"/>
    <p:sldId id="272" r:id="rId10"/>
    <p:sldId id="274" r:id="rId11"/>
    <p:sldId id="273" r:id="rId12"/>
    <p:sldId id="275" r:id="rId13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48611137-56C3-4DDF-A949-E3FDE4B62F5D}">
          <p14:sldIdLst>
            <p14:sldId id="256"/>
            <p14:sldId id="266"/>
          </p14:sldIdLst>
        </p14:section>
        <p14:section name="Oddíl bez názvu" id="{442D4FEE-741C-4B96-9951-C45EBAC6C627}">
          <p14:sldIdLst>
            <p14:sldId id="265"/>
            <p14:sldId id="267"/>
            <p14:sldId id="268"/>
            <p14:sldId id="269"/>
            <p14:sldId id="270"/>
            <p14:sldId id="271"/>
            <p14:sldId id="272"/>
            <p14:sldId id="274"/>
            <p14:sldId id="273"/>
            <p14:sldId id="27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E2FF"/>
    <a:srgbClr val="FCFF85"/>
    <a:srgbClr val="65F52B"/>
    <a:srgbClr val="B79A7D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518" autoAdjust="0"/>
  </p:normalViewPr>
  <p:slideViewPr>
    <p:cSldViewPr>
      <p:cViewPr varScale="1">
        <p:scale>
          <a:sx n="75" d="100"/>
          <a:sy n="75" d="100"/>
        </p:scale>
        <p:origin x="-122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742" y="-90"/>
      </p:cViewPr>
      <p:guideLst>
        <p:guide orient="horz" pos="2924"/>
        <p:guide pos="22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7925" y="696913"/>
            <a:ext cx="4641850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6" y="2438404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6" y="273049"/>
            <a:ext cx="3008313" cy="1162051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6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4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4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6" y="1098554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44" y="1520829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9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1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4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9" y="1781178"/>
            <a:ext cx="8226425" cy="31751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44" y="214317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9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9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9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90600" y="980728"/>
            <a:ext cx="7772400" cy="1462088"/>
          </a:xfrm>
        </p:spPr>
        <p:txBody>
          <a:bodyPr/>
          <a:lstStyle/>
          <a:p>
            <a:pPr algn="ctr"/>
            <a:r>
              <a:rPr lang="cs-CZ" dirty="0" smtClean="0"/>
              <a:t>Thaletova věta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8.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620690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Thaletova věta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0" y="2102888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Sestrojte kružnici k(k(S; r = 35 mm) a bod X (|XS| = 85 mm). Sestrojte tečnu kružnice k, procházející bodem X. Bod dotyku označte T a vypočtěte |XT|.</a:t>
            </a:r>
            <a:endParaRPr lang="cs-CZ" dirty="0"/>
          </a:p>
        </p:txBody>
      </p:sp>
      <p:sp>
        <p:nvSpPr>
          <p:cNvPr id="43" name="Obdélník 42"/>
          <p:cNvSpPr/>
          <p:nvPr/>
        </p:nvSpPr>
        <p:spPr>
          <a:xfrm>
            <a:off x="-18504" y="2895868"/>
            <a:ext cx="180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u="sng" dirty="0" smtClean="0"/>
              <a:t>Konstrukce:</a:t>
            </a:r>
            <a:r>
              <a:rPr lang="cs-CZ" b="1" dirty="0" smtClean="0"/>
              <a:t> </a:t>
            </a:r>
            <a:endParaRPr lang="cs-CZ" b="1" dirty="0"/>
          </a:p>
        </p:txBody>
      </p:sp>
      <p:cxnSp>
        <p:nvCxnSpPr>
          <p:cNvPr id="31" name="Přímá spojnice 30"/>
          <p:cNvCxnSpPr/>
          <p:nvPr/>
        </p:nvCxnSpPr>
        <p:spPr bwMode="auto">
          <a:xfrm>
            <a:off x="1692000" y="4860000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4860000" y="4752000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3330000" y="4752000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" name="TextovéPole 33"/>
          <p:cNvSpPr txBox="1"/>
          <p:nvPr/>
        </p:nvSpPr>
        <p:spPr>
          <a:xfrm>
            <a:off x="2123728" y="3275692"/>
            <a:ext cx="497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</a:t>
            </a:r>
            <a:r>
              <a:rPr lang="cs-CZ" b="1" baseline="-25000" dirty="0" smtClean="0"/>
              <a:t>1</a:t>
            </a:r>
            <a:endParaRPr lang="cs-CZ" b="1" baseline="-25000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3185984" y="501936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</a:t>
            </a:r>
            <a:endParaRPr lang="cs-CZ" b="1" dirty="0"/>
          </a:p>
        </p:txBody>
      </p:sp>
      <p:cxnSp>
        <p:nvCxnSpPr>
          <p:cNvPr id="36" name="Přímá spojnice 35"/>
          <p:cNvCxnSpPr/>
          <p:nvPr/>
        </p:nvCxnSpPr>
        <p:spPr bwMode="auto">
          <a:xfrm>
            <a:off x="1800000" y="4752000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TextovéPole 36"/>
          <p:cNvSpPr txBox="1"/>
          <p:nvPr/>
        </p:nvSpPr>
        <p:spPr>
          <a:xfrm>
            <a:off x="1511968" y="48780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</a:t>
            </a:r>
            <a:endParaRPr lang="cs-CZ" b="1" dirty="0"/>
          </a:p>
        </p:txBody>
      </p:sp>
      <p:sp>
        <p:nvSpPr>
          <p:cNvPr id="38" name="Ovál 37"/>
          <p:cNvSpPr>
            <a:spLocks noChangeAspect="1"/>
          </p:cNvSpPr>
          <p:nvPr/>
        </p:nvSpPr>
        <p:spPr bwMode="auto">
          <a:xfrm>
            <a:off x="540000" y="3600000"/>
            <a:ext cx="2592000" cy="2592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TextovéPole 38"/>
          <p:cNvSpPr txBox="1"/>
          <p:nvPr/>
        </p:nvSpPr>
        <p:spPr>
          <a:xfrm>
            <a:off x="1576740" y="2987660"/>
            <a:ext cx="373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</a:t>
            </a:r>
            <a:r>
              <a:rPr lang="cs-CZ" b="1" baseline="-25000" dirty="0" smtClean="0"/>
              <a:t>1</a:t>
            </a:r>
            <a:endParaRPr lang="cs-CZ" b="1" baseline="-25000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4715984" y="504664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X</a:t>
            </a:r>
            <a:endParaRPr lang="cs-CZ" b="1" dirty="0"/>
          </a:p>
        </p:txBody>
      </p:sp>
      <p:cxnSp>
        <p:nvCxnSpPr>
          <p:cNvPr id="13" name="Přímá spojnice 12"/>
          <p:cNvCxnSpPr/>
          <p:nvPr/>
        </p:nvCxnSpPr>
        <p:spPr bwMode="auto">
          <a:xfrm>
            <a:off x="1692000" y="4860000"/>
            <a:ext cx="327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Ovál 54"/>
          <p:cNvSpPr>
            <a:spLocks noChangeAspect="1"/>
          </p:cNvSpPr>
          <p:nvPr/>
        </p:nvSpPr>
        <p:spPr bwMode="auto">
          <a:xfrm>
            <a:off x="1800000" y="3348000"/>
            <a:ext cx="3060000" cy="30600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2224227" y="6093296"/>
            <a:ext cx="497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</a:t>
            </a:r>
            <a:r>
              <a:rPr lang="cs-CZ" b="1" baseline="-25000" dirty="0" smtClean="0"/>
              <a:t>2</a:t>
            </a:r>
            <a:endParaRPr lang="cs-CZ" b="1" baseline="-25000" dirty="0"/>
          </a:p>
        </p:txBody>
      </p:sp>
      <p:cxnSp>
        <p:nvCxnSpPr>
          <p:cNvPr id="18" name="Přímá spojnice 17"/>
          <p:cNvCxnSpPr/>
          <p:nvPr/>
        </p:nvCxnSpPr>
        <p:spPr bwMode="auto">
          <a:xfrm flipH="1" flipV="1">
            <a:off x="1511968" y="3276000"/>
            <a:ext cx="3780112" cy="181333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Přímá spojnice 56"/>
          <p:cNvCxnSpPr/>
          <p:nvPr/>
        </p:nvCxnSpPr>
        <p:spPr bwMode="auto">
          <a:xfrm flipH="1">
            <a:off x="1115616" y="4644000"/>
            <a:ext cx="4176464" cy="205462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2" name="TextovéPole 61"/>
          <p:cNvSpPr txBox="1"/>
          <p:nvPr/>
        </p:nvSpPr>
        <p:spPr>
          <a:xfrm>
            <a:off x="1534104" y="6444044"/>
            <a:ext cx="373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</a:t>
            </a:r>
            <a:r>
              <a:rPr lang="cs-CZ" b="1" baseline="-25000" dirty="0" smtClean="0"/>
              <a:t>2</a:t>
            </a:r>
            <a:endParaRPr lang="cs-CZ" b="1" baseline="-25000" dirty="0"/>
          </a:p>
        </p:txBody>
      </p:sp>
      <p:cxnSp>
        <p:nvCxnSpPr>
          <p:cNvPr id="4" name="Přímá spojnice 3"/>
          <p:cNvCxnSpPr>
            <a:endCxn id="55" idx="2"/>
          </p:cNvCxnSpPr>
          <p:nvPr/>
        </p:nvCxnSpPr>
        <p:spPr bwMode="auto">
          <a:xfrm flipH="1">
            <a:off x="1800000" y="3717032"/>
            <a:ext cx="572343" cy="116096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TextovéPole 29"/>
          <p:cNvSpPr txBox="1"/>
          <p:nvPr/>
        </p:nvSpPr>
        <p:spPr>
          <a:xfrm>
            <a:off x="2098946" y="4171867"/>
            <a:ext cx="373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r</a:t>
            </a:r>
            <a:endParaRPr lang="cs-CZ" b="1" baseline="-25000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2332926" y="365192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47" name="Oblouk 46"/>
          <p:cNvSpPr>
            <a:spLocks noChangeAspect="1"/>
          </p:cNvSpPr>
          <p:nvPr/>
        </p:nvSpPr>
        <p:spPr bwMode="auto">
          <a:xfrm rot="7131022">
            <a:off x="2045219" y="3322840"/>
            <a:ext cx="720000" cy="720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Obdélník 48"/>
          <p:cNvSpPr/>
          <p:nvPr/>
        </p:nvSpPr>
        <p:spPr>
          <a:xfrm>
            <a:off x="5508104" y="2921536"/>
            <a:ext cx="180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u="sng" dirty="0" smtClean="0"/>
              <a:t>Výpočet:</a:t>
            </a:r>
            <a:r>
              <a:rPr lang="cs-CZ" b="1" dirty="0" smtClean="0"/>
              <a:t> 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Obdélník 49"/>
              <p:cNvSpPr/>
              <p:nvPr/>
            </p:nvSpPr>
            <p:spPr>
              <a:xfrm>
                <a:off x="5400000" y="3420000"/>
                <a:ext cx="3609008" cy="3755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𝑿</m:t>
                              </m:r>
                              <m:sSub>
                                <m:sSubPr>
                                  <m:ctrlPr>
                                    <a:rPr lang="cs-CZ" b="1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𝟏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𝑺</m:t>
                              </m:r>
                              <m:r>
                                <a:rPr lang="cs-CZ" b="1" i="1">
                                  <a:latin typeface="Cambria Math"/>
                                </a:rPr>
                                <m:t>𝑿</m:t>
                              </m:r>
                            </m:e>
                          </m:d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𝑺</m:t>
                              </m:r>
                              <m:sSub>
                                <m:sSubPr>
                                  <m:ctrlPr>
                                    <a:rPr lang="cs-CZ" b="1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cs-CZ" b="1" i="1">
                                      <a:latin typeface="Cambria Math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cs-CZ" b="1" i="1">
                                      <a:latin typeface="Cambria Math"/>
                                    </a:rPr>
                                    <m:t>𝟏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50" name="Obdélník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0" y="3420000"/>
                <a:ext cx="3609008" cy="375552"/>
              </a:xfrm>
              <a:prstGeom prst="rect">
                <a:avLst/>
              </a:prstGeom>
              <a:blipFill rotWithShape="1">
                <a:blip r:embed="rId3"/>
                <a:stretch>
                  <a:fillRect b="-161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Obdélník 50"/>
              <p:cNvSpPr/>
              <p:nvPr/>
            </p:nvSpPr>
            <p:spPr>
              <a:xfrm>
                <a:off x="5400000" y="3852000"/>
                <a:ext cx="3398416" cy="3755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𝑿</m:t>
                              </m:r>
                              <m:sSub>
                                <m:sSubPr>
                                  <m:ctrlPr>
                                    <a:rPr lang="cs-CZ" b="1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𝟏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𝟖𝟓</m:t>
                          </m:r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𝟑𝟓</m:t>
                          </m:r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51" name="Obdélník 5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0" y="3852000"/>
                <a:ext cx="3398416" cy="375552"/>
              </a:xfrm>
              <a:prstGeom prst="rect">
                <a:avLst/>
              </a:prstGeom>
              <a:blipFill rotWithShape="1">
                <a:blip r:embed="rId4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Obdélník 51"/>
              <p:cNvSpPr/>
              <p:nvPr/>
            </p:nvSpPr>
            <p:spPr>
              <a:xfrm>
                <a:off x="5400000" y="4284000"/>
                <a:ext cx="3398416" cy="3755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𝑿</m:t>
                              </m:r>
                              <m:sSub>
                                <m:sSubPr>
                                  <m:ctrlPr>
                                    <a:rPr lang="cs-CZ" b="1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𝟏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𝟕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𝟐𝟐𝟓</m:t>
                      </m:r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𝟏</m:t>
                      </m:r>
                      <m:r>
                        <a:rPr lang="cs-CZ" b="1" i="1" smtClean="0">
                          <a:latin typeface="Cambria Math"/>
                        </a:rPr>
                        <m:t> </m:t>
                      </m:r>
                      <m:r>
                        <a:rPr lang="cs-CZ" b="1" i="1" smtClean="0">
                          <a:latin typeface="Cambria Math"/>
                        </a:rPr>
                        <m:t>𝟐𝟐𝟓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52" name="Obdélník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0" y="4284000"/>
                <a:ext cx="3398416" cy="375552"/>
              </a:xfrm>
              <a:prstGeom prst="rect">
                <a:avLst/>
              </a:prstGeom>
              <a:blipFill rotWithShape="1">
                <a:blip r:embed="rId5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Obdélník 52"/>
              <p:cNvSpPr/>
              <p:nvPr/>
            </p:nvSpPr>
            <p:spPr>
              <a:xfrm>
                <a:off x="5400000" y="4716000"/>
                <a:ext cx="2892152" cy="3755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𝑿</m:t>
                              </m:r>
                              <m:sSub>
                                <m:sSubPr>
                                  <m:ctrlPr>
                                    <a:rPr lang="cs-CZ" b="1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𝟏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𝟔</m:t>
                      </m:r>
                      <m:r>
                        <a:rPr lang="cs-CZ" b="1" i="1" smtClean="0">
                          <a:latin typeface="Cambria Math"/>
                        </a:rPr>
                        <m:t> </m:t>
                      </m:r>
                      <m:r>
                        <a:rPr lang="cs-CZ" b="1" i="1" smtClean="0">
                          <a:latin typeface="Cambria Math"/>
                        </a:rPr>
                        <m:t>𝟎𝟎𝟎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53" name="Obdélník 5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0" y="4716000"/>
                <a:ext cx="2892152" cy="375552"/>
              </a:xfrm>
              <a:prstGeom prst="rect">
                <a:avLst/>
              </a:prstGeom>
              <a:blipFill rotWithShape="1">
                <a:blip r:embed="rId6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Obdélník 53"/>
              <p:cNvSpPr/>
              <p:nvPr/>
            </p:nvSpPr>
            <p:spPr>
              <a:xfrm>
                <a:off x="5400000" y="5148000"/>
                <a:ext cx="2892152" cy="4019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>
                              <a:latin typeface="Cambria Math"/>
                            </a:rPr>
                            <m:t>𝑿</m:t>
                          </m:r>
                          <m:sSub>
                            <m:sSub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b="1" i="1">
                                  <a:latin typeface="Cambria Math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cs-CZ" b="1" i="1"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</m:e>
                      </m:d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b="1" i="1" smtClean="0">
                              <a:latin typeface="Cambria Math"/>
                            </a:rPr>
                            <m:t>𝟔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𝟎𝟎𝟎</m:t>
                          </m:r>
                        </m:e>
                      </m:rad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54" name="Obdélník 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0" y="5148000"/>
                <a:ext cx="2892152" cy="401970"/>
              </a:xfrm>
              <a:prstGeom prst="rect">
                <a:avLst/>
              </a:prstGeom>
              <a:blipFill rotWithShape="1">
                <a:blip r:embed="rId7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Obdélník 57"/>
              <p:cNvSpPr/>
              <p:nvPr/>
            </p:nvSpPr>
            <p:spPr>
              <a:xfrm>
                <a:off x="5400000" y="5580000"/>
                <a:ext cx="2892152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>
                              <a:latin typeface="Cambria Math"/>
                            </a:rPr>
                            <m:t>𝑿</m:t>
                          </m:r>
                          <m:sSub>
                            <m:sSub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b="1" i="1">
                                  <a:latin typeface="Cambria Math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cs-CZ" b="1" i="1"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</m:e>
                      </m:d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𝟕𝟕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58" name="Obdélník 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0" y="5580000"/>
                <a:ext cx="2892152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Obdélník 58"/>
              <p:cNvSpPr/>
              <p:nvPr/>
            </p:nvSpPr>
            <p:spPr>
              <a:xfrm>
                <a:off x="5400000" y="6012000"/>
                <a:ext cx="2340352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>
                              <a:latin typeface="Cambria Math"/>
                            </a:rPr>
                            <m:t>𝑿</m:t>
                          </m:r>
                          <m:sSub>
                            <m:sSub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b="1" i="1">
                                  <a:latin typeface="Cambria Math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cs-CZ" b="1" i="1"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</m:e>
                      </m:d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𝟕𝟕</m:t>
                      </m:r>
                      <m:r>
                        <a:rPr lang="cs-CZ" b="1" i="1" smtClean="0">
                          <a:latin typeface="Cambria Math"/>
                        </a:rPr>
                        <m:t> </m:t>
                      </m:r>
                      <m:r>
                        <a:rPr lang="cs-CZ" b="1" i="1" smtClean="0">
                          <a:latin typeface="Cambria Math"/>
                        </a:rPr>
                        <m:t>𝒎𝒎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59" name="Obdélník 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0" y="6012000"/>
                <a:ext cx="2340352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Přímá spojnice 11"/>
          <p:cNvCxnSpPr/>
          <p:nvPr/>
        </p:nvCxnSpPr>
        <p:spPr bwMode="auto">
          <a:xfrm>
            <a:off x="5400000" y="5944024"/>
            <a:ext cx="266429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/>
          <p:nvPr/>
        </p:nvCxnSpPr>
        <p:spPr bwMode="auto">
          <a:xfrm>
            <a:off x="5400000" y="6408000"/>
            <a:ext cx="266429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/>
          <p:nvPr/>
        </p:nvCxnSpPr>
        <p:spPr bwMode="auto">
          <a:xfrm>
            <a:off x="5400000" y="6444000"/>
            <a:ext cx="266429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70735168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00"/>
                            </p:stCondLst>
                            <p:childTnLst>
                              <p:par>
                                <p:cTn id="1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3" grpId="0"/>
      <p:bldP spid="34" grpId="0"/>
      <p:bldP spid="35" grpId="0"/>
      <p:bldP spid="37" grpId="0"/>
      <p:bldP spid="38" grpId="0" animBg="1"/>
      <p:bldP spid="39" grpId="0"/>
      <p:bldP spid="48" grpId="0"/>
      <p:bldP spid="55" grpId="0" animBg="1"/>
      <p:bldP spid="56" grpId="0"/>
      <p:bldP spid="62" grpId="0"/>
      <p:bldP spid="30" grpId="0"/>
      <p:bldP spid="42" grpId="0"/>
      <p:bldP spid="47" grpId="0" animBg="1"/>
      <p:bldP spid="49" grpId="0"/>
      <p:bldP spid="50" grpId="0"/>
      <p:bldP spid="51" grpId="0"/>
      <p:bldP spid="52" grpId="0"/>
      <p:bldP spid="53" grpId="0"/>
      <p:bldP spid="54" grpId="0"/>
      <p:bldP spid="58" grpId="0"/>
      <p:bldP spid="5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620690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Opakování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0" y="2160000"/>
            <a:ext cx="22677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 je to kružnice?</a:t>
            </a:r>
            <a:endParaRPr lang="cs-CZ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3" name="Obdélník 42"/>
          <p:cNvSpPr/>
          <p:nvPr/>
        </p:nvSpPr>
        <p:spPr>
          <a:xfrm>
            <a:off x="0" y="3096000"/>
            <a:ext cx="32118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Jak zní Pythagorova věta?</a:t>
            </a:r>
            <a:endParaRPr lang="cs-CZ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9" name="Obdélník 18"/>
          <p:cNvSpPr/>
          <p:nvPr/>
        </p:nvSpPr>
        <p:spPr>
          <a:xfrm>
            <a:off x="0" y="4068000"/>
            <a:ext cx="32118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 to je tětiva kružnice?</a:t>
            </a:r>
            <a:endParaRPr lang="cs-CZ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" name="Obdélník 19"/>
          <p:cNvSpPr/>
          <p:nvPr/>
        </p:nvSpPr>
        <p:spPr>
          <a:xfrm>
            <a:off x="0" y="4680000"/>
            <a:ext cx="360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Jaký je vztah mezi poloměrem a průměrem kružnice?</a:t>
            </a:r>
            <a:endParaRPr lang="cs-CZ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1" name="Obdélník 20"/>
          <p:cNvSpPr/>
          <p:nvPr/>
        </p:nvSpPr>
        <p:spPr>
          <a:xfrm>
            <a:off x="0" y="5760000"/>
            <a:ext cx="3419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 jsou to soustředné kružnice?</a:t>
            </a:r>
            <a:endParaRPr lang="cs-CZ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7" name="Obdélník 26"/>
          <p:cNvSpPr/>
          <p:nvPr/>
        </p:nvSpPr>
        <p:spPr>
          <a:xfrm>
            <a:off x="3600000" y="2160000"/>
            <a:ext cx="5580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Množina </a:t>
            </a:r>
            <a:r>
              <a:rPr lang="cs-CZ" b="1" dirty="0">
                <a:solidFill>
                  <a:srgbClr val="FF0000"/>
                </a:solidFill>
              </a:rPr>
              <a:t>všech bodů v rovině, které leží ve stejné vzdálenosti, označované jako poloměr, od pevně daného bodu, zvaného střed. 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3600000" y="3096000"/>
            <a:ext cx="5580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</a:rPr>
              <a:t>Obsah čtverce sestrojeného nad </a:t>
            </a:r>
            <a:r>
              <a:rPr lang="cs-CZ" b="1" dirty="0" smtClean="0">
                <a:solidFill>
                  <a:srgbClr val="FF0000"/>
                </a:solidFill>
              </a:rPr>
              <a:t>přeponou </a:t>
            </a:r>
            <a:r>
              <a:rPr lang="cs-CZ" b="1" dirty="0">
                <a:solidFill>
                  <a:srgbClr val="FF0000"/>
                </a:solidFill>
              </a:rPr>
              <a:t>pravoúhlého </a:t>
            </a:r>
            <a:r>
              <a:rPr lang="cs-CZ" b="1" dirty="0" smtClean="0">
                <a:solidFill>
                  <a:srgbClr val="FF0000"/>
                </a:solidFill>
              </a:rPr>
              <a:t>trojúhelníku </a:t>
            </a:r>
            <a:r>
              <a:rPr lang="cs-CZ" b="1" dirty="0">
                <a:solidFill>
                  <a:srgbClr val="FF0000"/>
                </a:solidFill>
              </a:rPr>
              <a:t>je roven součtu obsahů čtverců nad jeho </a:t>
            </a:r>
            <a:r>
              <a:rPr lang="cs-CZ" b="1" dirty="0" smtClean="0">
                <a:solidFill>
                  <a:srgbClr val="FF0000"/>
                </a:solidFill>
              </a:rPr>
              <a:t>odvěsnami.      c</a:t>
            </a:r>
            <a:r>
              <a:rPr lang="cs-CZ" b="1" baseline="30000" dirty="0" smtClean="0">
                <a:solidFill>
                  <a:srgbClr val="FF0000"/>
                </a:solidFill>
              </a:rPr>
              <a:t>2</a:t>
            </a:r>
            <a:r>
              <a:rPr lang="cs-CZ" b="1" dirty="0" smtClean="0">
                <a:solidFill>
                  <a:srgbClr val="FF0000"/>
                </a:solidFill>
              </a:rPr>
              <a:t> = a</a:t>
            </a:r>
            <a:r>
              <a:rPr lang="cs-CZ" b="1" baseline="30000" dirty="0" smtClean="0">
                <a:solidFill>
                  <a:srgbClr val="FF0000"/>
                </a:solidFill>
              </a:rPr>
              <a:t>2</a:t>
            </a:r>
            <a:r>
              <a:rPr lang="cs-CZ" b="1" dirty="0" smtClean="0">
                <a:solidFill>
                  <a:srgbClr val="FF0000"/>
                </a:solidFill>
              </a:rPr>
              <a:t> + b</a:t>
            </a:r>
            <a:r>
              <a:rPr lang="cs-CZ" b="1" baseline="30000" dirty="0" smtClean="0">
                <a:solidFill>
                  <a:srgbClr val="FF0000"/>
                </a:solidFill>
              </a:rPr>
              <a:t>2</a:t>
            </a:r>
            <a:endParaRPr lang="cs-CZ" b="1" baseline="30000" dirty="0">
              <a:solidFill>
                <a:srgbClr val="FF0000"/>
              </a:solidFill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3600000" y="4068000"/>
            <a:ext cx="4860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Úsečka </a:t>
            </a:r>
            <a:r>
              <a:rPr lang="cs-CZ" b="1" dirty="0">
                <a:solidFill>
                  <a:srgbClr val="FF0000"/>
                </a:solidFill>
              </a:rPr>
              <a:t>spojující dva body na kružnici.</a:t>
            </a:r>
          </a:p>
        </p:txBody>
      </p:sp>
      <p:sp>
        <p:nvSpPr>
          <p:cNvPr id="30" name="Obdélník 29"/>
          <p:cNvSpPr/>
          <p:nvPr/>
        </p:nvSpPr>
        <p:spPr>
          <a:xfrm>
            <a:off x="3600000" y="46800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d = 2∙r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3600000" y="5760000"/>
            <a:ext cx="55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</a:rPr>
              <a:t>Dvě kružnice s různými poloměry, které mají společný </a:t>
            </a:r>
            <a:r>
              <a:rPr lang="cs-CZ" b="1" dirty="0" smtClean="0">
                <a:solidFill>
                  <a:srgbClr val="FF0000"/>
                </a:solidFill>
              </a:rPr>
              <a:t>střed.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44178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3" grpId="0"/>
      <p:bldP spid="19" grpId="0"/>
      <p:bldP spid="20" grpId="0"/>
      <p:bldP spid="21" grpId="0"/>
      <p:bldP spid="27" grpId="0"/>
      <p:bldP spid="3" grpId="0"/>
      <p:bldP spid="4" grpId="0"/>
      <p:bldP spid="30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620690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Opakování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2" name="Obdélník 21"/>
          <p:cNvSpPr/>
          <p:nvPr/>
        </p:nvSpPr>
        <p:spPr>
          <a:xfrm>
            <a:off x="0" y="2160000"/>
            <a:ext cx="32118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Jak zní Thaletova věta?</a:t>
            </a:r>
            <a:endParaRPr lang="cs-CZ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3" name="Obdélník 22"/>
          <p:cNvSpPr/>
          <p:nvPr/>
        </p:nvSpPr>
        <p:spPr>
          <a:xfrm>
            <a:off x="0" y="3348000"/>
            <a:ext cx="2483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 je to kruh?</a:t>
            </a:r>
            <a:endParaRPr lang="cs-CZ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4" name="Obdélník 23"/>
          <p:cNvSpPr/>
          <p:nvPr/>
        </p:nvSpPr>
        <p:spPr>
          <a:xfrm>
            <a:off x="0" y="4140000"/>
            <a:ext cx="32118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Kdy mají kružnice vnitřní dotyk?</a:t>
            </a:r>
            <a:endParaRPr lang="cs-CZ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5" name="Obdélník 24"/>
          <p:cNvSpPr/>
          <p:nvPr/>
        </p:nvSpPr>
        <p:spPr>
          <a:xfrm>
            <a:off x="0" y="4932000"/>
            <a:ext cx="32118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Kterými body prochází  osa tětivy kružnice?</a:t>
            </a:r>
            <a:endParaRPr lang="cs-CZ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6" name="Obdélník 25"/>
          <p:cNvSpPr/>
          <p:nvPr/>
        </p:nvSpPr>
        <p:spPr>
          <a:xfrm>
            <a:off x="0" y="5832000"/>
            <a:ext cx="33568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Kolik různých tečen lze vést z bodu na kružnici?</a:t>
            </a:r>
            <a:endParaRPr lang="cs-CZ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2" name="Obdélník 31"/>
          <p:cNvSpPr/>
          <p:nvPr/>
        </p:nvSpPr>
        <p:spPr>
          <a:xfrm>
            <a:off x="3600000" y="2160000"/>
            <a:ext cx="56525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</a:rPr>
              <a:t>Jestliže vrchol C trojúhelníku ABC leží </a:t>
            </a:r>
            <a:r>
              <a:rPr lang="cs-CZ" b="1" dirty="0" smtClean="0">
                <a:solidFill>
                  <a:srgbClr val="FF0000"/>
                </a:solidFill>
              </a:rPr>
              <a:t>na </a:t>
            </a:r>
            <a:r>
              <a:rPr lang="cs-CZ" b="1" dirty="0">
                <a:solidFill>
                  <a:srgbClr val="FF0000"/>
                </a:solidFill>
              </a:rPr>
              <a:t>kružnici sestrojené nad průměrem AB, </a:t>
            </a:r>
            <a:r>
              <a:rPr lang="cs-CZ" b="1" dirty="0" smtClean="0">
                <a:solidFill>
                  <a:srgbClr val="FF0000"/>
                </a:solidFill>
              </a:rPr>
              <a:t>je </a:t>
            </a:r>
            <a:r>
              <a:rPr lang="cs-CZ" b="1" dirty="0">
                <a:solidFill>
                  <a:srgbClr val="FF0000"/>
                </a:solidFill>
              </a:rPr>
              <a:t>trojúhelník  ABC pravoúhlý s pravým úhlem při vrcholu C.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3600000" y="3348000"/>
            <a:ext cx="56565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Množina </a:t>
            </a:r>
            <a:r>
              <a:rPr lang="cs-CZ" b="1" dirty="0">
                <a:solidFill>
                  <a:srgbClr val="FF0000"/>
                </a:solidFill>
              </a:rPr>
              <a:t>všech bodů roviny, které mají od středu vzdálenost menší nebo rovnou poloměru.</a:t>
            </a:r>
          </a:p>
        </p:txBody>
      </p:sp>
      <p:sp>
        <p:nvSpPr>
          <p:cNvPr id="34" name="Obdélník 33"/>
          <p:cNvSpPr/>
          <p:nvPr/>
        </p:nvSpPr>
        <p:spPr>
          <a:xfrm>
            <a:off x="3600000" y="4140000"/>
            <a:ext cx="56721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Pokud se kružnice dotýkají (mají 1 společný bod) a jedna leží uvnitř druhé.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5" name="Obdélník 34"/>
          <p:cNvSpPr/>
          <p:nvPr/>
        </p:nvSpPr>
        <p:spPr>
          <a:xfrm>
            <a:off x="3600000" y="49320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Středem tětivy a středem kružnice.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6" name="Obdélník 35"/>
          <p:cNvSpPr/>
          <p:nvPr/>
        </p:nvSpPr>
        <p:spPr>
          <a:xfrm>
            <a:off x="3600000" y="5832000"/>
            <a:ext cx="56525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Záleží na poloze bodu vzhledem ke kružnici (vnitřní =&gt; žádná; na kružnici =&gt; jedna; vnější = dvě).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01527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  <p:bldP spid="32" grpId="0"/>
      <p:bldP spid="7" grpId="0"/>
      <p:bldP spid="34" grpId="0"/>
      <p:bldP spid="35" grpId="0"/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620690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Thaletova věta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4500000" y="2160002"/>
            <a:ext cx="46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Sestrojte kružnici k (k(S; 5 cm), její průměr AB a body X</a:t>
            </a:r>
            <a:r>
              <a:rPr lang="cs-CZ" baseline="-25000" dirty="0" smtClean="0"/>
              <a:t>1</a:t>
            </a:r>
            <a:r>
              <a:rPr lang="cs-CZ" dirty="0"/>
              <a:t>; </a:t>
            </a:r>
            <a:r>
              <a:rPr lang="cs-CZ" dirty="0" smtClean="0"/>
              <a:t>X</a:t>
            </a:r>
            <a:r>
              <a:rPr lang="cs-CZ" baseline="-25000" dirty="0" smtClean="0"/>
              <a:t>2</a:t>
            </a:r>
            <a:r>
              <a:rPr lang="cs-CZ" dirty="0" smtClean="0"/>
              <a:t>; X</a:t>
            </a:r>
            <a:r>
              <a:rPr lang="cs-CZ" baseline="-25000" dirty="0" smtClean="0"/>
              <a:t>3</a:t>
            </a:r>
            <a:r>
              <a:rPr lang="cs-CZ" dirty="0" smtClean="0"/>
              <a:t>; X</a:t>
            </a:r>
            <a:r>
              <a:rPr lang="cs-CZ" baseline="-25000" dirty="0" smtClean="0"/>
              <a:t>4</a:t>
            </a:r>
            <a:r>
              <a:rPr lang="cs-CZ" dirty="0"/>
              <a:t> </a:t>
            </a:r>
            <a:r>
              <a:rPr lang="cs-CZ" dirty="0" smtClean="0"/>
              <a:t>a X</a:t>
            </a:r>
            <a:r>
              <a:rPr lang="cs-CZ" baseline="-25000" dirty="0" smtClean="0"/>
              <a:t>5</a:t>
            </a:r>
            <a:r>
              <a:rPr lang="cs-CZ" dirty="0" smtClean="0"/>
              <a:t>, ležící na k.</a:t>
            </a:r>
            <a:endParaRPr lang="cs-CZ" dirty="0"/>
          </a:p>
        </p:txBody>
      </p:sp>
      <p:sp>
        <p:nvSpPr>
          <p:cNvPr id="83" name="Ovál 82"/>
          <p:cNvSpPr>
            <a:spLocks noChangeAspect="1"/>
          </p:cNvSpPr>
          <p:nvPr/>
        </p:nvSpPr>
        <p:spPr bwMode="auto">
          <a:xfrm>
            <a:off x="360000" y="2880000"/>
            <a:ext cx="3600000" cy="360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4" name="Přímá spojnice 83"/>
          <p:cNvCxnSpPr/>
          <p:nvPr/>
        </p:nvCxnSpPr>
        <p:spPr bwMode="auto">
          <a:xfrm>
            <a:off x="2160000" y="4536000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Přímá spojnice 84"/>
          <p:cNvCxnSpPr/>
          <p:nvPr/>
        </p:nvCxnSpPr>
        <p:spPr bwMode="auto">
          <a:xfrm>
            <a:off x="2016000" y="4680000"/>
            <a:ext cx="2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6" name="TextovéPole 85"/>
          <p:cNvSpPr txBox="1"/>
          <p:nvPr/>
        </p:nvSpPr>
        <p:spPr>
          <a:xfrm>
            <a:off x="2190424" y="4722801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S</a:t>
            </a:r>
            <a:endParaRPr lang="cs-CZ" sz="2000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889048" y="2712024"/>
            <a:ext cx="463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X</a:t>
            </a:r>
            <a:r>
              <a:rPr lang="cs-CZ" b="1" baseline="-25000" dirty="0" smtClean="0"/>
              <a:t>5</a:t>
            </a:r>
            <a:endParaRPr lang="cs-CZ" b="1" baseline="-25000" dirty="0"/>
          </a:p>
        </p:txBody>
      </p:sp>
      <p:cxnSp>
        <p:nvCxnSpPr>
          <p:cNvPr id="100" name="Přímá spojnice 99"/>
          <p:cNvCxnSpPr/>
          <p:nvPr/>
        </p:nvCxnSpPr>
        <p:spPr bwMode="auto">
          <a:xfrm>
            <a:off x="2339720" y="6300000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Přímá spojnice 100"/>
          <p:cNvCxnSpPr/>
          <p:nvPr/>
        </p:nvCxnSpPr>
        <p:spPr bwMode="auto">
          <a:xfrm>
            <a:off x="252000" y="4678111"/>
            <a:ext cx="3816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3" name="TextovéPole 102"/>
          <p:cNvSpPr txBox="1"/>
          <p:nvPr/>
        </p:nvSpPr>
        <p:spPr>
          <a:xfrm>
            <a:off x="4500000" y="2880002"/>
            <a:ext cx="4499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Sestrojte trojúhelníky ABX</a:t>
            </a:r>
            <a:r>
              <a:rPr lang="cs-CZ" baseline="-25000" dirty="0" smtClean="0"/>
              <a:t>1</a:t>
            </a:r>
            <a:r>
              <a:rPr lang="cs-CZ" dirty="0"/>
              <a:t>; </a:t>
            </a:r>
            <a:r>
              <a:rPr lang="cs-CZ" dirty="0" smtClean="0"/>
              <a:t>ABX</a:t>
            </a:r>
            <a:r>
              <a:rPr lang="cs-CZ" baseline="-25000" dirty="0" smtClean="0"/>
              <a:t>2</a:t>
            </a:r>
            <a:r>
              <a:rPr lang="cs-CZ" dirty="0" smtClean="0"/>
              <a:t>; ABX</a:t>
            </a:r>
            <a:r>
              <a:rPr lang="cs-CZ" baseline="-25000" dirty="0" smtClean="0"/>
              <a:t>3</a:t>
            </a:r>
            <a:r>
              <a:rPr lang="cs-CZ" dirty="0" smtClean="0"/>
              <a:t>; ABX</a:t>
            </a:r>
            <a:r>
              <a:rPr lang="cs-CZ" baseline="-25000" dirty="0" smtClean="0"/>
              <a:t>4</a:t>
            </a:r>
            <a:r>
              <a:rPr lang="cs-CZ" dirty="0"/>
              <a:t> </a:t>
            </a:r>
            <a:r>
              <a:rPr lang="cs-CZ" dirty="0" smtClean="0"/>
              <a:t>a ABX</a:t>
            </a:r>
            <a:r>
              <a:rPr lang="cs-CZ" baseline="-25000" dirty="0" smtClean="0"/>
              <a:t>5</a:t>
            </a:r>
            <a:r>
              <a:rPr lang="cs-CZ" dirty="0" smtClean="0"/>
              <a:t>.</a:t>
            </a:r>
            <a:endParaRPr lang="cs-CZ" dirty="0"/>
          </a:p>
        </p:txBody>
      </p:sp>
      <p:sp>
        <p:nvSpPr>
          <p:cNvPr id="107" name="TextovéPole 106"/>
          <p:cNvSpPr txBox="1"/>
          <p:nvPr/>
        </p:nvSpPr>
        <p:spPr>
          <a:xfrm>
            <a:off x="4500000" y="3600002"/>
            <a:ext cx="46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Změřte velikosti úhlů AX</a:t>
            </a:r>
            <a:r>
              <a:rPr lang="cs-CZ" baseline="-25000" dirty="0" smtClean="0"/>
              <a:t>1</a:t>
            </a:r>
            <a:r>
              <a:rPr lang="cs-CZ" dirty="0" smtClean="0"/>
              <a:t>B; AX</a:t>
            </a:r>
            <a:r>
              <a:rPr lang="cs-CZ" baseline="-25000" dirty="0" smtClean="0"/>
              <a:t>2</a:t>
            </a:r>
            <a:r>
              <a:rPr lang="cs-CZ" dirty="0"/>
              <a:t>B</a:t>
            </a:r>
            <a:r>
              <a:rPr lang="cs-CZ" dirty="0" smtClean="0"/>
              <a:t>; AX</a:t>
            </a:r>
            <a:r>
              <a:rPr lang="cs-CZ" baseline="-25000" dirty="0" smtClean="0"/>
              <a:t>3</a:t>
            </a:r>
            <a:r>
              <a:rPr lang="cs-CZ" dirty="0"/>
              <a:t>B</a:t>
            </a:r>
            <a:r>
              <a:rPr lang="cs-CZ" dirty="0" smtClean="0"/>
              <a:t>; AX</a:t>
            </a:r>
            <a:r>
              <a:rPr lang="cs-CZ" baseline="-25000" dirty="0" smtClean="0"/>
              <a:t>4</a:t>
            </a:r>
            <a:r>
              <a:rPr lang="cs-CZ" dirty="0"/>
              <a:t>B</a:t>
            </a:r>
            <a:r>
              <a:rPr lang="cs-CZ" dirty="0" smtClean="0"/>
              <a:t> </a:t>
            </a:r>
            <a:r>
              <a:rPr lang="cs-CZ" dirty="0"/>
              <a:t>a </a:t>
            </a:r>
            <a:r>
              <a:rPr lang="cs-CZ" dirty="0" smtClean="0"/>
              <a:t>AX</a:t>
            </a:r>
            <a:r>
              <a:rPr lang="cs-CZ" baseline="-25000" dirty="0" smtClean="0"/>
              <a:t>5</a:t>
            </a:r>
            <a:r>
              <a:rPr lang="cs-CZ" dirty="0"/>
              <a:t>B</a:t>
            </a:r>
            <a:r>
              <a:rPr lang="cs-CZ" dirty="0" smtClean="0"/>
              <a:t>.</a:t>
            </a:r>
            <a:endParaRPr lang="cs-CZ" dirty="0"/>
          </a:p>
        </p:txBody>
      </p:sp>
      <p:sp>
        <p:nvSpPr>
          <p:cNvPr id="108" name="TextovéPole 107"/>
          <p:cNvSpPr txBox="1"/>
          <p:nvPr/>
        </p:nvSpPr>
        <p:spPr>
          <a:xfrm>
            <a:off x="4500000" y="4320000"/>
            <a:ext cx="1908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  <a:latin typeface="Cambria Math"/>
                <a:ea typeface="Cambria Math"/>
              </a:rPr>
              <a:t>|∢</a:t>
            </a:r>
            <a:r>
              <a:rPr lang="cs-CZ" dirty="0" smtClean="0">
                <a:solidFill>
                  <a:srgbClr val="FF0000"/>
                </a:solidFill>
              </a:rPr>
              <a:t>AX</a:t>
            </a:r>
            <a:r>
              <a:rPr lang="cs-CZ" baseline="-25000" dirty="0" smtClean="0">
                <a:solidFill>
                  <a:srgbClr val="FF0000"/>
                </a:solidFill>
              </a:rPr>
              <a:t>1</a:t>
            </a:r>
            <a:r>
              <a:rPr lang="cs-CZ" dirty="0" smtClean="0">
                <a:solidFill>
                  <a:srgbClr val="FF0000"/>
                </a:solidFill>
              </a:rPr>
              <a:t>B| = 90°</a:t>
            </a:r>
            <a:endParaRPr lang="cs-CZ" dirty="0">
              <a:solidFill>
                <a:srgbClr val="FF0000"/>
              </a:solidFill>
            </a:endParaRPr>
          </a:p>
        </p:txBody>
      </p:sp>
      <p:cxnSp>
        <p:nvCxnSpPr>
          <p:cNvPr id="42" name="Přímá spojnice 41"/>
          <p:cNvCxnSpPr/>
          <p:nvPr/>
        </p:nvCxnSpPr>
        <p:spPr bwMode="auto">
          <a:xfrm>
            <a:off x="3487052" y="5687992"/>
            <a:ext cx="253000" cy="14401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1115616" y="3068960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275500" y="4320000"/>
            <a:ext cx="36004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 flipH="1">
            <a:off x="3343276" y="3263192"/>
            <a:ext cx="179032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>
            <a:endCxn id="83" idx="6"/>
          </p:cNvCxnSpPr>
          <p:nvPr/>
        </p:nvCxnSpPr>
        <p:spPr bwMode="auto">
          <a:xfrm>
            <a:off x="1088320" y="3219376"/>
            <a:ext cx="2871680" cy="146062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Přímá spojnice 56"/>
          <p:cNvCxnSpPr>
            <a:endCxn id="83" idx="2"/>
          </p:cNvCxnSpPr>
          <p:nvPr/>
        </p:nvCxnSpPr>
        <p:spPr bwMode="auto">
          <a:xfrm flipH="1">
            <a:off x="360000" y="3240000"/>
            <a:ext cx="755616" cy="144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>
            <a:endCxn id="83" idx="6"/>
          </p:cNvCxnSpPr>
          <p:nvPr/>
        </p:nvCxnSpPr>
        <p:spPr bwMode="auto">
          <a:xfrm>
            <a:off x="455520" y="4320000"/>
            <a:ext cx="3504480" cy="36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>
            <a:stCxn id="83" idx="2"/>
          </p:cNvCxnSpPr>
          <p:nvPr/>
        </p:nvCxnSpPr>
        <p:spPr bwMode="auto">
          <a:xfrm flipV="1">
            <a:off x="360000" y="4320000"/>
            <a:ext cx="47760" cy="36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Přímá spojnice 68"/>
          <p:cNvCxnSpPr>
            <a:stCxn id="83" idx="7"/>
            <a:endCxn id="83" idx="6"/>
          </p:cNvCxnSpPr>
          <p:nvPr/>
        </p:nvCxnSpPr>
        <p:spPr bwMode="auto">
          <a:xfrm>
            <a:off x="3432792" y="3407208"/>
            <a:ext cx="527208" cy="127279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Přímá spojnice 70"/>
          <p:cNvCxnSpPr>
            <a:stCxn id="83" idx="2"/>
            <a:endCxn id="83" idx="7"/>
          </p:cNvCxnSpPr>
          <p:nvPr/>
        </p:nvCxnSpPr>
        <p:spPr bwMode="auto">
          <a:xfrm flipV="1">
            <a:off x="360000" y="3407208"/>
            <a:ext cx="3072792" cy="127279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Přímá spojnice 73"/>
          <p:cNvCxnSpPr>
            <a:endCxn id="83" idx="6"/>
          </p:cNvCxnSpPr>
          <p:nvPr/>
        </p:nvCxnSpPr>
        <p:spPr bwMode="auto">
          <a:xfrm flipV="1">
            <a:off x="2339720" y="4680000"/>
            <a:ext cx="1620280" cy="176401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Přímá spojnice 76"/>
          <p:cNvCxnSpPr>
            <a:stCxn id="83" idx="2"/>
          </p:cNvCxnSpPr>
          <p:nvPr/>
        </p:nvCxnSpPr>
        <p:spPr bwMode="auto">
          <a:xfrm>
            <a:off x="360000" y="4680000"/>
            <a:ext cx="1979720" cy="176401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Přímá spojnice 79"/>
          <p:cNvCxnSpPr>
            <a:stCxn id="83" idx="2"/>
          </p:cNvCxnSpPr>
          <p:nvPr/>
        </p:nvCxnSpPr>
        <p:spPr bwMode="auto">
          <a:xfrm>
            <a:off x="360000" y="4680000"/>
            <a:ext cx="3281472" cy="10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8" name="Přímá spojnice 87"/>
          <p:cNvCxnSpPr>
            <a:endCxn id="83" idx="6"/>
          </p:cNvCxnSpPr>
          <p:nvPr/>
        </p:nvCxnSpPr>
        <p:spPr bwMode="auto">
          <a:xfrm flipV="1">
            <a:off x="3613552" y="4680000"/>
            <a:ext cx="346448" cy="10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1" name="TextovéPole 90"/>
          <p:cNvSpPr txBox="1"/>
          <p:nvPr/>
        </p:nvSpPr>
        <p:spPr>
          <a:xfrm>
            <a:off x="3478100" y="3037876"/>
            <a:ext cx="463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X</a:t>
            </a:r>
            <a:r>
              <a:rPr lang="cs-CZ" b="1" baseline="-25000" dirty="0" smtClean="0"/>
              <a:t>4</a:t>
            </a:r>
            <a:endParaRPr lang="cs-CZ" b="1" baseline="-25000" dirty="0"/>
          </a:p>
        </p:txBody>
      </p:sp>
      <p:sp>
        <p:nvSpPr>
          <p:cNvPr id="92" name="TextovéPole 91"/>
          <p:cNvSpPr txBox="1"/>
          <p:nvPr/>
        </p:nvSpPr>
        <p:spPr>
          <a:xfrm>
            <a:off x="3743800" y="5647343"/>
            <a:ext cx="463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X</a:t>
            </a:r>
            <a:r>
              <a:rPr lang="cs-CZ" b="1" baseline="-25000" dirty="0" smtClean="0"/>
              <a:t>3</a:t>
            </a:r>
            <a:endParaRPr lang="cs-CZ" b="1" baseline="-25000" dirty="0"/>
          </a:p>
        </p:txBody>
      </p:sp>
      <p:sp>
        <p:nvSpPr>
          <p:cNvPr id="110" name="TextovéPole 109"/>
          <p:cNvSpPr txBox="1"/>
          <p:nvPr/>
        </p:nvSpPr>
        <p:spPr>
          <a:xfrm>
            <a:off x="2267744" y="6444044"/>
            <a:ext cx="463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X</a:t>
            </a:r>
            <a:r>
              <a:rPr lang="cs-CZ" b="1" baseline="-25000" dirty="0" smtClean="0"/>
              <a:t>2</a:t>
            </a:r>
            <a:endParaRPr lang="cs-CZ" b="1" baseline="-25000" dirty="0"/>
          </a:p>
        </p:txBody>
      </p:sp>
      <p:sp>
        <p:nvSpPr>
          <p:cNvPr id="111" name="TextovéPole 110"/>
          <p:cNvSpPr txBox="1"/>
          <p:nvPr/>
        </p:nvSpPr>
        <p:spPr>
          <a:xfrm>
            <a:off x="-8172" y="3933056"/>
            <a:ext cx="463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X</a:t>
            </a:r>
            <a:r>
              <a:rPr lang="cs-CZ" b="1" baseline="-25000" dirty="0"/>
              <a:t>1</a:t>
            </a:r>
          </a:p>
        </p:txBody>
      </p:sp>
      <p:sp>
        <p:nvSpPr>
          <p:cNvPr id="112" name="TextovéPole 111"/>
          <p:cNvSpPr txBox="1"/>
          <p:nvPr/>
        </p:nvSpPr>
        <p:spPr>
          <a:xfrm>
            <a:off x="30458" y="4694297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A</a:t>
            </a:r>
            <a:endParaRPr lang="cs-CZ" sz="2000" dirty="0"/>
          </a:p>
        </p:txBody>
      </p:sp>
      <p:sp>
        <p:nvSpPr>
          <p:cNvPr id="113" name="TextovéPole 112"/>
          <p:cNvSpPr txBox="1"/>
          <p:nvPr/>
        </p:nvSpPr>
        <p:spPr>
          <a:xfrm>
            <a:off x="3994770" y="4706556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B</a:t>
            </a:r>
            <a:endParaRPr lang="cs-CZ" sz="2000" dirty="0"/>
          </a:p>
        </p:txBody>
      </p:sp>
      <p:sp>
        <p:nvSpPr>
          <p:cNvPr id="36" name="Oblouk 35"/>
          <p:cNvSpPr>
            <a:spLocks noChangeAspect="1"/>
          </p:cNvSpPr>
          <p:nvPr/>
        </p:nvSpPr>
        <p:spPr bwMode="auto">
          <a:xfrm rot="6600983">
            <a:off x="161926" y="3901323"/>
            <a:ext cx="720000" cy="720000"/>
          </a:xfrm>
          <a:prstGeom prst="arc">
            <a:avLst>
              <a:gd name="adj1" fmla="val 16104705"/>
              <a:gd name="adj2" fmla="val 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TextovéPole 36"/>
          <p:cNvSpPr txBox="1"/>
          <p:nvPr/>
        </p:nvSpPr>
        <p:spPr>
          <a:xfrm>
            <a:off x="2826052" y="2558225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k</a:t>
            </a:r>
            <a:endParaRPr lang="cs-CZ" sz="2000" dirty="0"/>
          </a:p>
        </p:txBody>
      </p:sp>
      <p:sp>
        <p:nvSpPr>
          <p:cNvPr id="38" name="Oblouk 37"/>
          <p:cNvSpPr>
            <a:spLocks noChangeAspect="1"/>
          </p:cNvSpPr>
          <p:nvPr/>
        </p:nvSpPr>
        <p:spPr bwMode="auto">
          <a:xfrm rot="19288184">
            <a:off x="1908000" y="6084016"/>
            <a:ext cx="720000" cy="720000"/>
          </a:xfrm>
          <a:prstGeom prst="arc">
            <a:avLst>
              <a:gd name="adj1" fmla="val 16104705"/>
              <a:gd name="adj2" fmla="val 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Oblouk 38"/>
          <p:cNvSpPr>
            <a:spLocks noChangeAspect="1"/>
          </p:cNvSpPr>
          <p:nvPr/>
        </p:nvSpPr>
        <p:spPr bwMode="auto">
          <a:xfrm rot="17264973">
            <a:off x="3242470" y="5379388"/>
            <a:ext cx="720000" cy="720000"/>
          </a:xfrm>
          <a:prstGeom prst="arc">
            <a:avLst>
              <a:gd name="adj1" fmla="val 16104705"/>
              <a:gd name="adj2" fmla="val 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Oblouk 39"/>
          <p:cNvSpPr>
            <a:spLocks noChangeAspect="1"/>
          </p:cNvSpPr>
          <p:nvPr/>
        </p:nvSpPr>
        <p:spPr bwMode="auto">
          <a:xfrm rot="9272040">
            <a:off x="3045168" y="3046517"/>
            <a:ext cx="720000" cy="720000"/>
          </a:xfrm>
          <a:prstGeom prst="arc">
            <a:avLst>
              <a:gd name="adj1" fmla="val 16104705"/>
              <a:gd name="adj2" fmla="val 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Oblouk 40"/>
          <p:cNvSpPr>
            <a:spLocks noChangeAspect="1"/>
          </p:cNvSpPr>
          <p:nvPr/>
        </p:nvSpPr>
        <p:spPr bwMode="auto">
          <a:xfrm rot="6934243">
            <a:off x="756000" y="2880000"/>
            <a:ext cx="720000" cy="720000"/>
          </a:xfrm>
          <a:prstGeom prst="arc">
            <a:avLst>
              <a:gd name="adj1" fmla="val 16104705"/>
              <a:gd name="adj2" fmla="val 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TextovéPole 42"/>
          <p:cNvSpPr txBox="1"/>
          <p:nvPr/>
        </p:nvSpPr>
        <p:spPr>
          <a:xfrm>
            <a:off x="2146950" y="5961625"/>
            <a:ext cx="264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.</a:t>
            </a:r>
            <a:endParaRPr lang="cs-CZ" sz="20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502180" y="4195908"/>
            <a:ext cx="264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.</a:t>
            </a:r>
            <a:endParaRPr lang="cs-CZ" sz="20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3389903" y="5301208"/>
            <a:ext cx="264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.</a:t>
            </a:r>
            <a:endParaRPr lang="cs-CZ" sz="2000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3227070" y="3356992"/>
            <a:ext cx="264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.</a:t>
            </a:r>
            <a:endParaRPr lang="cs-CZ" sz="20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1043608" y="3140968"/>
            <a:ext cx="264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.</a:t>
            </a:r>
            <a:endParaRPr lang="cs-CZ" sz="2000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4500000" y="4788000"/>
            <a:ext cx="1908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  <a:latin typeface="Cambria Math"/>
                <a:ea typeface="Cambria Math"/>
              </a:rPr>
              <a:t>|∢</a:t>
            </a:r>
            <a:r>
              <a:rPr lang="cs-CZ" dirty="0" smtClean="0">
                <a:solidFill>
                  <a:srgbClr val="FF0000"/>
                </a:solidFill>
              </a:rPr>
              <a:t>AX</a:t>
            </a:r>
            <a:r>
              <a:rPr lang="cs-CZ" baseline="-25000" dirty="0" smtClean="0">
                <a:solidFill>
                  <a:srgbClr val="FF0000"/>
                </a:solidFill>
              </a:rPr>
              <a:t>2</a:t>
            </a:r>
            <a:r>
              <a:rPr lang="cs-CZ" dirty="0" smtClean="0">
                <a:solidFill>
                  <a:srgbClr val="FF0000"/>
                </a:solidFill>
              </a:rPr>
              <a:t>B| = 90°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52" name="TextovéPole 51"/>
          <p:cNvSpPr txBox="1"/>
          <p:nvPr/>
        </p:nvSpPr>
        <p:spPr>
          <a:xfrm>
            <a:off x="4500000" y="5256000"/>
            <a:ext cx="1908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  <a:latin typeface="Cambria Math"/>
                <a:ea typeface="Cambria Math"/>
              </a:rPr>
              <a:t>|∢</a:t>
            </a:r>
            <a:r>
              <a:rPr lang="cs-CZ" dirty="0" smtClean="0">
                <a:solidFill>
                  <a:srgbClr val="FF0000"/>
                </a:solidFill>
              </a:rPr>
              <a:t>AX</a:t>
            </a:r>
            <a:r>
              <a:rPr lang="cs-CZ" baseline="-25000" dirty="0" smtClean="0">
                <a:solidFill>
                  <a:srgbClr val="FF0000"/>
                </a:solidFill>
              </a:rPr>
              <a:t>3</a:t>
            </a:r>
            <a:r>
              <a:rPr lang="cs-CZ" dirty="0" smtClean="0">
                <a:solidFill>
                  <a:srgbClr val="FF0000"/>
                </a:solidFill>
              </a:rPr>
              <a:t>B| = 90°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53" name="TextovéPole 52"/>
          <p:cNvSpPr txBox="1"/>
          <p:nvPr/>
        </p:nvSpPr>
        <p:spPr>
          <a:xfrm>
            <a:off x="4500000" y="5724000"/>
            <a:ext cx="1908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  <a:latin typeface="Cambria Math"/>
                <a:ea typeface="Cambria Math"/>
              </a:rPr>
              <a:t>|∢</a:t>
            </a:r>
            <a:r>
              <a:rPr lang="cs-CZ" dirty="0" smtClean="0">
                <a:solidFill>
                  <a:srgbClr val="FF0000"/>
                </a:solidFill>
              </a:rPr>
              <a:t>AX</a:t>
            </a:r>
            <a:r>
              <a:rPr lang="cs-CZ" baseline="-25000" dirty="0" smtClean="0">
                <a:solidFill>
                  <a:srgbClr val="FF0000"/>
                </a:solidFill>
              </a:rPr>
              <a:t>4</a:t>
            </a:r>
            <a:r>
              <a:rPr lang="cs-CZ" dirty="0" smtClean="0">
                <a:solidFill>
                  <a:srgbClr val="FF0000"/>
                </a:solidFill>
              </a:rPr>
              <a:t>B| = 90°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4500000" y="6192000"/>
            <a:ext cx="1908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  <a:latin typeface="Cambria Math"/>
                <a:ea typeface="Cambria Math"/>
              </a:rPr>
              <a:t>|∢</a:t>
            </a:r>
            <a:r>
              <a:rPr lang="cs-CZ" dirty="0" smtClean="0">
                <a:solidFill>
                  <a:srgbClr val="FF0000"/>
                </a:solidFill>
              </a:rPr>
              <a:t>AX</a:t>
            </a:r>
            <a:r>
              <a:rPr lang="cs-CZ" baseline="-25000" dirty="0" smtClean="0">
                <a:solidFill>
                  <a:srgbClr val="FF0000"/>
                </a:solidFill>
              </a:rPr>
              <a:t>5</a:t>
            </a:r>
            <a:r>
              <a:rPr lang="cs-CZ" dirty="0" smtClean="0">
                <a:solidFill>
                  <a:srgbClr val="FF0000"/>
                </a:solidFill>
              </a:rPr>
              <a:t>B| = 90°</a:t>
            </a:r>
            <a:endParaRPr 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44865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000"/>
                            </p:stCondLst>
                            <p:childTnLst>
                              <p:par>
                                <p:cTn id="1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8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000"/>
                            </p:stCondLst>
                            <p:childTnLst>
                              <p:par>
                                <p:cTn id="1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000"/>
                            </p:stCondLst>
                            <p:childTnLst>
                              <p:par>
                                <p:cTn id="1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3000"/>
                            </p:stCondLst>
                            <p:childTnLst>
                              <p:par>
                                <p:cTn id="1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3500"/>
                            </p:stCondLst>
                            <p:childTnLst>
                              <p:par>
                                <p:cTn id="1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500"/>
                            </p:stCondLst>
                            <p:childTnLst>
                              <p:par>
                                <p:cTn id="17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500"/>
                            </p:stCondLst>
                            <p:childTnLst>
                              <p:par>
                                <p:cTn id="18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500"/>
                            </p:stCondLst>
                            <p:childTnLst>
                              <p:par>
                                <p:cTn id="19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500"/>
                            </p:stCondLst>
                            <p:childTnLst>
                              <p:par>
                                <p:cTn id="20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10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500"/>
                            </p:stCondLst>
                            <p:childTnLst>
                              <p:par>
                                <p:cTn id="2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10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83" grpId="0" animBg="1"/>
      <p:bldP spid="86" grpId="0"/>
      <p:bldP spid="94" grpId="0"/>
      <p:bldP spid="103" grpId="0"/>
      <p:bldP spid="107" grpId="0"/>
      <p:bldP spid="91" grpId="0"/>
      <p:bldP spid="92" grpId="0"/>
      <p:bldP spid="110" grpId="0"/>
      <p:bldP spid="111" grpId="0"/>
      <p:bldP spid="112" grpId="0"/>
      <p:bldP spid="113" grpId="0"/>
      <p:bldP spid="36" grpId="0" animBg="1"/>
      <p:bldP spid="37" grpId="0"/>
      <p:bldP spid="38" grpId="0" animBg="1"/>
      <p:bldP spid="39" grpId="0" animBg="1"/>
      <p:bldP spid="40" grpId="0" animBg="1"/>
      <p:bldP spid="41" grpId="0" animBg="1"/>
      <p:bldP spid="43" grpId="0"/>
      <p:bldP spid="46" grpId="0"/>
      <p:bldP spid="48" grpId="0"/>
      <p:bldP spid="49" grpId="0"/>
      <p:bldP spid="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620690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Thaletova věta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4500000" y="2160000"/>
            <a:ext cx="46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Sestrojte kružnici k (k(S; 5 cm),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její </a:t>
            </a:r>
            <a:r>
              <a:rPr lang="cs-CZ" dirty="0"/>
              <a:t>průměr AB a body </a:t>
            </a:r>
            <a:r>
              <a:rPr lang="cs-CZ" dirty="0" smtClean="0"/>
              <a:t>X</a:t>
            </a:r>
            <a:r>
              <a:rPr lang="cs-CZ" baseline="-25000" dirty="0" smtClean="0"/>
              <a:t>1 </a:t>
            </a:r>
            <a:r>
              <a:rPr lang="cs-CZ" dirty="0" smtClean="0"/>
              <a:t>(uvnitř kružnice) </a:t>
            </a:r>
            <a:br>
              <a:rPr lang="cs-CZ" dirty="0" smtClean="0"/>
            </a:br>
            <a:r>
              <a:rPr lang="cs-CZ" dirty="0" smtClean="0"/>
              <a:t>a X</a:t>
            </a:r>
            <a:r>
              <a:rPr lang="cs-CZ" baseline="-25000" dirty="0" smtClean="0"/>
              <a:t>2</a:t>
            </a:r>
            <a:r>
              <a:rPr lang="cs-CZ" dirty="0" smtClean="0"/>
              <a:t>(vně kružnice).</a:t>
            </a:r>
            <a:endParaRPr lang="cs-CZ" dirty="0"/>
          </a:p>
        </p:txBody>
      </p:sp>
      <p:sp>
        <p:nvSpPr>
          <p:cNvPr id="83" name="Ovál 82"/>
          <p:cNvSpPr>
            <a:spLocks noChangeAspect="1"/>
          </p:cNvSpPr>
          <p:nvPr/>
        </p:nvSpPr>
        <p:spPr bwMode="auto">
          <a:xfrm>
            <a:off x="360000" y="2880000"/>
            <a:ext cx="3600000" cy="360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4" name="Přímá spojnice 83"/>
          <p:cNvCxnSpPr/>
          <p:nvPr/>
        </p:nvCxnSpPr>
        <p:spPr bwMode="auto">
          <a:xfrm>
            <a:off x="2160000" y="4536000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Přímá spojnice 84"/>
          <p:cNvCxnSpPr/>
          <p:nvPr/>
        </p:nvCxnSpPr>
        <p:spPr bwMode="auto">
          <a:xfrm>
            <a:off x="2016000" y="4680000"/>
            <a:ext cx="2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6" name="TextovéPole 85"/>
          <p:cNvSpPr txBox="1"/>
          <p:nvPr/>
        </p:nvSpPr>
        <p:spPr>
          <a:xfrm>
            <a:off x="2190424" y="4722801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S</a:t>
            </a:r>
            <a:endParaRPr lang="cs-CZ" sz="2000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889048" y="2712024"/>
            <a:ext cx="463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Y</a:t>
            </a:r>
            <a:r>
              <a:rPr lang="cs-CZ" b="1" baseline="-25000" dirty="0" smtClean="0"/>
              <a:t>2</a:t>
            </a:r>
            <a:endParaRPr lang="cs-CZ" b="1" baseline="-25000" dirty="0"/>
          </a:p>
        </p:txBody>
      </p:sp>
      <p:cxnSp>
        <p:nvCxnSpPr>
          <p:cNvPr id="100" name="Přímá spojnice 99"/>
          <p:cNvCxnSpPr/>
          <p:nvPr/>
        </p:nvCxnSpPr>
        <p:spPr bwMode="auto">
          <a:xfrm>
            <a:off x="2124820" y="1944989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Přímá spojnice 100"/>
          <p:cNvCxnSpPr/>
          <p:nvPr/>
        </p:nvCxnSpPr>
        <p:spPr bwMode="auto">
          <a:xfrm>
            <a:off x="252000" y="4680000"/>
            <a:ext cx="3816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3" name="TextovéPole 102"/>
          <p:cNvSpPr txBox="1"/>
          <p:nvPr/>
        </p:nvSpPr>
        <p:spPr>
          <a:xfrm>
            <a:off x="4500000" y="3240000"/>
            <a:ext cx="4752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Sestrojte trojúhelníky ABX</a:t>
            </a:r>
            <a:r>
              <a:rPr lang="cs-CZ" baseline="-25000" dirty="0" smtClean="0"/>
              <a:t>1</a:t>
            </a:r>
            <a:r>
              <a:rPr lang="cs-CZ" dirty="0"/>
              <a:t>; </a:t>
            </a:r>
            <a:r>
              <a:rPr lang="cs-CZ" dirty="0" smtClean="0"/>
              <a:t>ABX</a:t>
            </a:r>
            <a:r>
              <a:rPr lang="cs-CZ" baseline="-25000" dirty="0" smtClean="0"/>
              <a:t>2</a:t>
            </a:r>
            <a:r>
              <a:rPr lang="cs-CZ" dirty="0" smtClean="0"/>
              <a:t>.</a:t>
            </a:r>
            <a:endParaRPr lang="cs-CZ" dirty="0"/>
          </a:p>
        </p:txBody>
      </p:sp>
      <p:sp>
        <p:nvSpPr>
          <p:cNvPr id="107" name="TextovéPole 106"/>
          <p:cNvSpPr txBox="1"/>
          <p:nvPr/>
        </p:nvSpPr>
        <p:spPr>
          <a:xfrm>
            <a:off x="4500000" y="3960000"/>
            <a:ext cx="46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Změřte velikosti úhlů AX</a:t>
            </a:r>
            <a:r>
              <a:rPr lang="cs-CZ" baseline="-25000" dirty="0" smtClean="0"/>
              <a:t>1</a:t>
            </a:r>
            <a:r>
              <a:rPr lang="cs-CZ" dirty="0" smtClean="0"/>
              <a:t>B a AX</a:t>
            </a:r>
            <a:r>
              <a:rPr lang="cs-CZ" baseline="-25000" dirty="0" smtClean="0"/>
              <a:t>2</a:t>
            </a:r>
            <a:r>
              <a:rPr lang="cs-CZ" dirty="0" smtClean="0"/>
              <a:t>B.</a:t>
            </a:r>
            <a:endParaRPr lang="cs-CZ" dirty="0"/>
          </a:p>
        </p:txBody>
      </p:sp>
      <p:sp>
        <p:nvSpPr>
          <p:cNvPr id="108" name="TextovéPole 107"/>
          <p:cNvSpPr txBox="1"/>
          <p:nvPr/>
        </p:nvSpPr>
        <p:spPr>
          <a:xfrm>
            <a:off x="4500000" y="4680000"/>
            <a:ext cx="1908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  <a:latin typeface="Cambria Math"/>
                <a:ea typeface="Cambria Math"/>
              </a:rPr>
              <a:t>|∢</a:t>
            </a:r>
            <a:r>
              <a:rPr lang="cs-CZ" dirty="0" smtClean="0">
                <a:solidFill>
                  <a:srgbClr val="FF0000"/>
                </a:solidFill>
              </a:rPr>
              <a:t>AX</a:t>
            </a:r>
            <a:r>
              <a:rPr lang="cs-CZ" baseline="-25000" dirty="0" smtClean="0">
                <a:solidFill>
                  <a:srgbClr val="FF0000"/>
                </a:solidFill>
              </a:rPr>
              <a:t>1</a:t>
            </a:r>
            <a:r>
              <a:rPr lang="cs-CZ" dirty="0" smtClean="0">
                <a:solidFill>
                  <a:srgbClr val="FF0000"/>
                </a:solidFill>
              </a:rPr>
              <a:t>B| &gt; 90°</a:t>
            </a:r>
            <a:endParaRPr lang="cs-CZ" dirty="0">
              <a:solidFill>
                <a:srgbClr val="FF0000"/>
              </a:solidFill>
            </a:endParaRPr>
          </a:p>
        </p:txBody>
      </p:sp>
      <p:cxnSp>
        <p:nvCxnSpPr>
          <p:cNvPr id="42" name="Přímá spojnice 41"/>
          <p:cNvCxnSpPr/>
          <p:nvPr/>
        </p:nvCxnSpPr>
        <p:spPr bwMode="auto">
          <a:xfrm>
            <a:off x="1980002" y="2088000"/>
            <a:ext cx="274287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1295636" y="5647343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1115616" y="5800100"/>
            <a:ext cx="36004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>
            <a:stCxn id="83" idx="6"/>
          </p:cNvCxnSpPr>
          <p:nvPr/>
        </p:nvCxnSpPr>
        <p:spPr bwMode="auto">
          <a:xfrm flipH="1">
            <a:off x="1919317" y="4680000"/>
            <a:ext cx="2040685" cy="180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>
            <a:endCxn id="83" idx="6"/>
          </p:cNvCxnSpPr>
          <p:nvPr/>
        </p:nvCxnSpPr>
        <p:spPr bwMode="auto">
          <a:xfrm>
            <a:off x="2124820" y="2088000"/>
            <a:ext cx="1835180" cy="2592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>
            <a:stCxn id="83" idx="2"/>
          </p:cNvCxnSpPr>
          <p:nvPr/>
        </p:nvCxnSpPr>
        <p:spPr bwMode="auto">
          <a:xfrm flipV="1">
            <a:off x="360002" y="2088000"/>
            <a:ext cx="1757143" cy="2592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Přímá spojnice 73"/>
          <p:cNvCxnSpPr>
            <a:endCxn id="83" idx="6"/>
          </p:cNvCxnSpPr>
          <p:nvPr/>
        </p:nvCxnSpPr>
        <p:spPr bwMode="auto">
          <a:xfrm flipV="1">
            <a:off x="1295636" y="4680001"/>
            <a:ext cx="2664364" cy="11201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Přímá spojnice 76"/>
          <p:cNvCxnSpPr>
            <a:stCxn id="83" idx="2"/>
          </p:cNvCxnSpPr>
          <p:nvPr/>
        </p:nvCxnSpPr>
        <p:spPr bwMode="auto">
          <a:xfrm>
            <a:off x="360000" y="4680001"/>
            <a:ext cx="935636" cy="1111359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Přímá spojnice 79"/>
          <p:cNvCxnSpPr>
            <a:endCxn id="83" idx="6"/>
          </p:cNvCxnSpPr>
          <p:nvPr/>
        </p:nvCxnSpPr>
        <p:spPr bwMode="auto">
          <a:xfrm>
            <a:off x="1475656" y="3011224"/>
            <a:ext cx="2484344" cy="166877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8" name="Přímá spojnice 87"/>
          <p:cNvCxnSpPr/>
          <p:nvPr/>
        </p:nvCxnSpPr>
        <p:spPr bwMode="auto">
          <a:xfrm flipH="1" flipV="1">
            <a:off x="382919" y="4694299"/>
            <a:ext cx="1536396" cy="176473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2" name="TextovéPole 91"/>
          <p:cNvSpPr txBox="1"/>
          <p:nvPr/>
        </p:nvSpPr>
        <p:spPr>
          <a:xfrm>
            <a:off x="1928154" y="6453273"/>
            <a:ext cx="463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Y</a:t>
            </a:r>
            <a:r>
              <a:rPr lang="cs-CZ" b="1" baseline="-25000" dirty="0" smtClean="0"/>
              <a:t>1</a:t>
            </a:r>
            <a:endParaRPr lang="cs-CZ" b="1" baseline="-25000" dirty="0"/>
          </a:p>
        </p:txBody>
      </p:sp>
      <p:sp>
        <p:nvSpPr>
          <p:cNvPr id="110" name="TextovéPole 109"/>
          <p:cNvSpPr txBox="1"/>
          <p:nvPr/>
        </p:nvSpPr>
        <p:spPr>
          <a:xfrm>
            <a:off x="1588028" y="1844824"/>
            <a:ext cx="463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X</a:t>
            </a:r>
            <a:r>
              <a:rPr lang="cs-CZ" b="1" baseline="-25000" dirty="0" smtClean="0"/>
              <a:t>2</a:t>
            </a:r>
            <a:endParaRPr lang="cs-CZ" b="1" baseline="-25000" dirty="0"/>
          </a:p>
        </p:txBody>
      </p:sp>
      <p:sp>
        <p:nvSpPr>
          <p:cNvPr id="111" name="TextovéPole 110"/>
          <p:cNvSpPr txBox="1"/>
          <p:nvPr/>
        </p:nvSpPr>
        <p:spPr>
          <a:xfrm>
            <a:off x="1403648" y="5661248"/>
            <a:ext cx="463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X</a:t>
            </a:r>
            <a:r>
              <a:rPr lang="cs-CZ" b="1" baseline="-25000" dirty="0"/>
              <a:t>1</a:t>
            </a:r>
          </a:p>
        </p:txBody>
      </p:sp>
      <p:sp>
        <p:nvSpPr>
          <p:cNvPr id="112" name="TextovéPole 111"/>
          <p:cNvSpPr txBox="1"/>
          <p:nvPr/>
        </p:nvSpPr>
        <p:spPr>
          <a:xfrm>
            <a:off x="30458" y="4694297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A</a:t>
            </a:r>
            <a:endParaRPr lang="cs-CZ" sz="2000" dirty="0"/>
          </a:p>
        </p:txBody>
      </p:sp>
      <p:sp>
        <p:nvSpPr>
          <p:cNvPr id="113" name="TextovéPole 112"/>
          <p:cNvSpPr txBox="1"/>
          <p:nvPr/>
        </p:nvSpPr>
        <p:spPr>
          <a:xfrm>
            <a:off x="3994770" y="4706556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B</a:t>
            </a:r>
            <a:endParaRPr lang="cs-CZ" sz="2000" dirty="0"/>
          </a:p>
        </p:txBody>
      </p:sp>
      <p:sp>
        <p:nvSpPr>
          <p:cNvPr id="36" name="Oblouk 35"/>
          <p:cNvSpPr>
            <a:spLocks noChangeAspect="1"/>
          </p:cNvSpPr>
          <p:nvPr/>
        </p:nvSpPr>
        <p:spPr bwMode="auto">
          <a:xfrm rot="20027969">
            <a:off x="888946" y="5469987"/>
            <a:ext cx="720000" cy="720000"/>
          </a:xfrm>
          <a:prstGeom prst="arc">
            <a:avLst>
              <a:gd name="adj1" fmla="val 16104705"/>
              <a:gd name="adj2" fmla="val 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TextovéPole 36"/>
          <p:cNvSpPr txBox="1"/>
          <p:nvPr/>
        </p:nvSpPr>
        <p:spPr>
          <a:xfrm>
            <a:off x="2826052" y="2558225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k</a:t>
            </a:r>
            <a:endParaRPr lang="cs-CZ" sz="2000" dirty="0"/>
          </a:p>
        </p:txBody>
      </p:sp>
      <p:sp>
        <p:nvSpPr>
          <p:cNvPr id="38" name="Oblouk 37"/>
          <p:cNvSpPr>
            <a:spLocks noChangeAspect="1"/>
          </p:cNvSpPr>
          <p:nvPr/>
        </p:nvSpPr>
        <p:spPr bwMode="auto">
          <a:xfrm rot="7978695">
            <a:off x="1744924" y="1860955"/>
            <a:ext cx="720000" cy="720000"/>
          </a:xfrm>
          <a:prstGeom prst="arc">
            <a:avLst>
              <a:gd name="adj1" fmla="val 16104705"/>
              <a:gd name="adj2" fmla="val 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Oblouk 38"/>
          <p:cNvSpPr>
            <a:spLocks noChangeAspect="1"/>
          </p:cNvSpPr>
          <p:nvPr/>
        </p:nvSpPr>
        <p:spPr bwMode="auto">
          <a:xfrm rot="7480565">
            <a:off x="1119126" y="2677876"/>
            <a:ext cx="720000" cy="720000"/>
          </a:xfrm>
          <a:prstGeom prst="arc">
            <a:avLst>
              <a:gd name="adj1" fmla="val 16104705"/>
              <a:gd name="adj2" fmla="val 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Oblouk 39"/>
          <p:cNvSpPr>
            <a:spLocks noChangeAspect="1"/>
          </p:cNvSpPr>
          <p:nvPr/>
        </p:nvSpPr>
        <p:spPr bwMode="auto">
          <a:xfrm rot="18937370">
            <a:off x="1614681" y="6098367"/>
            <a:ext cx="720000" cy="720000"/>
          </a:xfrm>
          <a:prstGeom prst="arc">
            <a:avLst>
              <a:gd name="adj1" fmla="val 16104705"/>
              <a:gd name="adj2" fmla="val 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1380936" y="2924944"/>
            <a:ext cx="264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.</a:t>
            </a:r>
            <a:endParaRPr lang="cs-CZ" sz="2000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1835696" y="5981217"/>
            <a:ext cx="264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.</a:t>
            </a:r>
            <a:endParaRPr lang="cs-CZ" sz="2000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4500000" y="5148000"/>
            <a:ext cx="1908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  <a:latin typeface="Cambria Math"/>
                <a:ea typeface="Cambria Math"/>
              </a:rPr>
              <a:t>|∢</a:t>
            </a:r>
            <a:r>
              <a:rPr lang="cs-CZ" dirty="0" smtClean="0">
                <a:solidFill>
                  <a:srgbClr val="FF0000"/>
                </a:solidFill>
              </a:rPr>
              <a:t>AX</a:t>
            </a:r>
            <a:r>
              <a:rPr lang="cs-CZ" baseline="-25000" dirty="0" smtClean="0">
                <a:solidFill>
                  <a:srgbClr val="FF0000"/>
                </a:solidFill>
              </a:rPr>
              <a:t>2</a:t>
            </a:r>
            <a:r>
              <a:rPr lang="cs-CZ" dirty="0" smtClean="0">
                <a:solidFill>
                  <a:srgbClr val="FF0000"/>
                </a:solidFill>
              </a:rPr>
              <a:t>B| &lt; 90°</a:t>
            </a:r>
            <a:endParaRPr 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98902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0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000"/>
                            </p:stCondLst>
                            <p:childTnLst>
                              <p:par>
                                <p:cTn id="1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500"/>
                            </p:stCondLst>
                            <p:childTnLst>
                              <p:par>
                                <p:cTn id="1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3000"/>
                            </p:stCondLst>
                            <p:childTnLst>
                              <p:par>
                                <p:cTn id="1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500"/>
                            </p:stCondLst>
                            <p:childTnLst>
                              <p:par>
                                <p:cTn id="1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000"/>
                            </p:stCondLst>
                            <p:childTnLst>
                              <p:par>
                                <p:cTn id="1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83" grpId="0" animBg="1"/>
      <p:bldP spid="86" grpId="0"/>
      <p:bldP spid="94" grpId="0"/>
      <p:bldP spid="103" grpId="0"/>
      <p:bldP spid="107" grpId="0"/>
      <p:bldP spid="108" grpId="0"/>
      <p:bldP spid="92" grpId="0"/>
      <p:bldP spid="110" grpId="0"/>
      <p:bldP spid="111" grpId="0"/>
      <p:bldP spid="112" grpId="0"/>
      <p:bldP spid="113" grpId="0"/>
      <p:bldP spid="36" grpId="0" animBg="1"/>
      <p:bldP spid="37" grpId="0"/>
      <p:bldP spid="38" grpId="0" animBg="1"/>
      <p:bldP spid="39" grpId="0" animBg="1"/>
      <p:bldP spid="40" grpId="0" animBg="1"/>
      <p:bldP spid="46" grpId="0"/>
      <p:bldP spid="49" grpId="0"/>
      <p:bldP spid="5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620690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Thaletova věta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83" name="Ovál 82"/>
          <p:cNvSpPr>
            <a:spLocks noChangeAspect="1"/>
          </p:cNvSpPr>
          <p:nvPr/>
        </p:nvSpPr>
        <p:spPr bwMode="auto">
          <a:xfrm>
            <a:off x="360000" y="2880000"/>
            <a:ext cx="3600000" cy="360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4" name="Přímá spojnice 83"/>
          <p:cNvCxnSpPr/>
          <p:nvPr/>
        </p:nvCxnSpPr>
        <p:spPr bwMode="auto">
          <a:xfrm>
            <a:off x="2160000" y="4536000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Přímá spojnice 84"/>
          <p:cNvCxnSpPr/>
          <p:nvPr/>
        </p:nvCxnSpPr>
        <p:spPr bwMode="auto">
          <a:xfrm>
            <a:off x="2016000" y="4680000"/>
            <a:ext cx="2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6" name="TextovéPole 85"/>
          <p:cNvSpPr txBox="1"/>
          <p:nvPr/>
        </p:nvSpPr>
        <p:spPr>
          <a:xfrm>
            <a:off x="2190424" y="4722801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S</a:t>
            </a:r>
            <a:endParaRPr lang="cs-CZ" sz="2000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889048" y="2712024"/>
            <a:ext cx="463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baseline="-25000" dirty="0"/>
          </a:p>
        </p:txBody>
      </p:sp>
      <p:cxnSp>
        <p:nvCxnSpPr>
          <p:cNvPr id="101" name="Přímá spojnice 100"/>
          <p:cNvCxnSpPr/>
          <p:nvPr/>
        </p:nvCxnSpPr>
        <p:spPr bwMode="auto">
          <a:xfrm>
            <a:off x="252000" y="4680000"/>
            <a:ext cx="3816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1334758" y="3037876"/>
            <a:ext cx="274287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>
            <a:endCxn id="83" idx="6"/>
          </p:cNvCxnSpPr>
          <p:nvPr/>
        </p:nvCxnSpPr>
        <p:spPr bwMode="auto">
          <a:xfrm>
            <a:off x="1465594" y="3037876"/>
            <a:ext cx="2494406" cy="164212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>
            <a:stCxn id="83" idx="2"/>
          </p:cNvCxnSpPr>
          <p:nvPr/>
        </p:nvCxnSpPr>
        <p:spPr bwMode="auto">
          <a:xfrm flipV="1">
            <a:off x="360000" y="3037876"/>
            <a:ext cx="1105594" cy="164212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2" name="TextovéPole 111"/>
          <p:cNvSpPr txBox="1"/>
          <p:nvPr/>
        </p:nvSpPr>
        <p:spPr>
          <a:xfrm>
            <a:off x="30458" y="4694297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A</a:t>
            </a:r>
            <a:endParaRPr lang="cs-CZ" sz="2000" dirty="0"/>
          </a:p>
        </p:txBody>
      </p:sp>
      <p:sp>
        <p:nvSpPr>
          <p:cNvPr id="113" name="TextovéPole 112"/>
          <p:cNvSpPr txBox="1"/>
          <p:nvPr/>
        </p:nvSpPr>
        <p:spPr>
          <a:xfrm>
            <a:off x="3994770" y="4706556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B</a:t>
            </a:r>
            <a:endParaRPr lang="cs-CZ" sz="2000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2826052" y="2558225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k</a:t>
            </a:r>
            <a:endParaRPr lang="cs-CZ" sz="2000" dirty="0"/>
          </a:p>
        </p:txBody>
      </p:sp>
      <p:sp>
        <p:nvSpPr>
          <p:cNvPr id="39" name="Oblouk 38"/>
          <p:cNvSpPr>
            <a:spLocks noChangeAspect="1"/>
          </p:cNvSpPr>
          <p:nvPr/>
        </p:nvSpPr>
        <p:spPr bwMode="auto">
          <a:xfrm rot="7480565">
            <a:off x="1119126" y="2677876"/>
            <a:ext cx="720000" cy="720000"/>
          </a:xfrm>
          <a:prstGeom prst="arc">
            <a:avLst>
              <a:gd name="adj1" fmla="val 16104705"/>
              <a:gd name="adj2" fmla="val 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1380936" y="2924944"/>
            <a:ext cx="264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.</a:t>
            </a:r>
            <a:endParaRPr lang="cs-CZ" sz="2000" b="1" dirty="0"/>
          </a:p>
        </p:txBody>
      </p:sp>
      <p:sp>
        <p:nvSpPr>
          <p:cNvPr id="6" name="Obdélník 5"/>
          <p:cNvSpPr/>
          <p:nvPr/>
        </p:nvSpPr>
        <p:spPr>
          <a:xfrm>
            <a:off x="3600000" y="2160000"/>
            <a:ext cx="54360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</a:rPr>
              <a:t>Jestliže vrchol C trojúhelníku ABC leží </a:t>
            </a:r>
            <a:r>
              <a:rPr lang="cs-CZ" b="1" dirty="0" smtClean="0">
                <a:solidFill>
                  <a:srgbClr val="FF0000"/>
                </a:solidFill>
              </a:rPr>
              <a:t/>
            </a:r>
            <a:br>
              <a:rPr lang="cs-CZ" b="1" dirty="0" smtClean="0">
                <a:solidFill>
                  <a:srgbClr val="FF0000"/>
                </a:solidFill>
              </a:rPr>
            </a:br>
            <a:r>
              <a:rPr lang="cs-CZ" b="1" dirty="0" smtClean="0">
                <a:solidFill>
                  <a:srgbClr val="FF0000"/>
                </a:solidFill>
              </a:rPr>
              <a:t>na </a:t>
            </a:r>
            <a:r>
              <a:rPr lang="cs-CZ" b="1" dirty="0">
                <a:solidFill>
                  <a:srgbClr val="FF0000"/>
                </a:solidFill>
              </a:rPr>
              <a:t>kružnici sestrojené nad průměrem AB, </a:t>
            </a:r>
            <a:r>
              <a:rPr lang="cs-CZ" b="1" dirty="0" smtClean="0">
                <a:solidFill>
                  <a:srgbClr val="FF0000"/>
                </a:solidFill>
              </a:rPr>
              <a:t/>
            </a:r>
            <a:br>
              <a:rPr lang="cs-CZ" b="1" dirty="0" smtClean="0">
                <a:solidFill>
                  <a:srgbClr val="FF0000"/>
                </a:solidFill>
              </a:rPr>
            </a:br>
            <a:r>
              <a:rPr lang="cs-CZ" b="1" dirty="0" smtClean="0">
                <a:solidFill>
                  <a:srgbClr val="FF0000"/>
                </a:solidFill>
              </a:rPr>
              <a:t>je </a:t>
            </a:r>
            <a:r>
              <a:rPr lang="cs-CZ" b="1" dirty="0">
                <a:solidFill>
                  <a:srgbClr val="FF0000"/>
                </a:solidFill>
              </a:rPr>
              <a:t>trojúhelník  ABC pravoúhlý s pravým úhlem při vrcholu C.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3" name="Obdélník 42"/>
          <p:cNvSpPr/>
          <p:nvPr/>
        </p:nvSpPr>
        <p:spPr>
          <a:xfrm>
            <a:off x="3600000" y="5760000"/>
            <a:ext cx="54360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Kružnici </a:t>
            </a:r>
            <a:r>
              <a:rPr lang="cs-CZ" b="1" i="1" dirty="0" smtClean="0">
                <a:solidFill>
                  <a:srgbClr val="FF0000"/>
                </a:solidFill>
              </a:rPr>
              <a:t>k</a:t>
            </a:r>
            <a:r>
              <a:rPr lang="cs-CZ" b="1" dirty="0" smtClean="0">
                <a:solidFill>
                  <a:srgbClr val="FF0000"/>
                </a:solidFill>
              </a:rPr>
              <a:t> nazýváme Thaletova kružnice </a:t>
            </a:r>
            <a:br>
              <a:rPr lang="cs-CZ" b="1" dirty="0" smtClean="0">
                <a:solidFill>
                  <a:srgbClr val="FF0000"/>
                </a:solidFill>
              </a:rPr>
            </a:br>
            <a:r>
              <a:rPr lang="cs-CZ" b="1" dirty="0" smtClean="0">
                <a:solidFill>
                  <a:srgbClr val="FF0000"/>
                </a:solidFill>
              </a:rPr>
              <a:t>s průměrem AB.</a:t>
            </a:r>
            <a:endParaRPr 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13251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86" grpId="0"/>
      <p:bldP spid="94" grpId="0"/>
      <p:bldP spid="112" grpId="0"/>
      <p:bldP spid="113" grpId="0"/>
      <p:bldP spid="37" grpId="0"/>
      <p:bldP spid="39" grpId="0" animBg="1"/>
      <p:bldP spid="46" grpId="0"/>
      <p:bldP spid="6" grpId="0"/>
      <p:bldP spid="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404664"/>
            <a:ext cx="741682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Thaletova věta</a:t>
            </a:r>
            <a:br>
              <a:rPr lang="cs-CZ" sz="4400" dirty="0" smtClean="0"/>
            </a:br>
            <a:r>
              <a:rPr lang="cs-CZ" sz="3200" dirty="0" smtClean="0"/>
              <a:t>(důkaz)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83" name="Ovál 82"/>
          <p:cNvSpPr>
            <a:spLocks noChangeAspect="1"/>
          </p:cNvSpPr>
          <p:nvPr/>
        </p:nvSpPr>
        <p:spPr bwMode="auto">
          <a:xfrm>
            <a:off x="293030" y="2547863"/>
            <a:ext cx="3600000" cy="360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4" name="Přímá spojnice 83"/>
          <p:cNvCxnSpPr/>
          <p:nvPr/>
        </p:nvCxnSpPr>
        <p:spPr bwMode="auto">
          <a:xfrm>
            <a:off x="2093030" y="4203863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Přímá spojnice 84"/>
          <p:cNvCxnSpPr/>
          <p:nvPr/>
        </p:nvCxnSpPr>
        <p:spPr bwMode="auto">
          <a:xfrm>
            <a:off x="1949030" y="4347863"/>
            <a:ext cx="2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6" name="TextovéPole 85"/>
          <p:cNvSpPr txBox="1"/>
          <p:nvPr/>
        </p:nvSpPr>
        <p:spPr>
          <a:xfrm>
            <a:off x="2123454" y="4390664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S</a:t>
            </a:r>
            <a:endParaRPr lang="cs-CZ" sz="2000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822078" y="2379887"/>
            <a:ext cx="463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baseline="-25000" dirty="0"/>
          </a:p>
        </p:txBody>
      </p:sp>
      <p:cxnSp>
        <p:nvCxnSpPr>
          <p:cNvPr id="101" name="Přímá spojnice 100"/>
          <p:cNvCxnSpPr/>
          <p:nvPr/>
        </p:nvCxnSpPr>
        <p:spPr bwMode="auto">
          <a:xfrm>
            <a:off x="185030" y="4347863"/>
            <a:ext cx="3816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1267788" y="2705739"/>
            <a:ext cx="274287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>
            <a:endCxn id="83" idx="6"/>
          </p:cNvCxnSpPr>
          <p:nvPr/>
        </p:nvCxnSpPr>
        <p:spPr bwMode="auto">
          <a:xfrm>
            <a:off x="1398624" y="2705739"/>
            <a:ext cx="2494406" cy="164212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>
            <a:stCxn id="83" idx="2"/>
          </p:cNvCxnSpPr>
          <p:nvPr/>
        </p:nvCxnSpPr>
        <p:spPr bwMode="auto">
          <a:xfrm flipV="1">
            <a:off x="293030" y="2705739"/>
            <a:ext cx="1105594" cy="164212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2" name="TextovéPole 111"/>
          <p:cNvSpPr txBox="1"/>
          <p:nvPr/>
        </p:nvSpPr>
        <p:spPr>
          <a:xfrm>
            <a:off x="-280" y="4293096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A</a:t>
            </a:r>
            <a:endParaRPr lang="cs-CZ" sz="2000" dirty="0"/>
          </a:p>
        </p:txBody>
      </p:sp>
      <p:sp>
        <p:nvSpPr>
          <p:cNvPr id="113" name="TextovéPole 112"/>
          <p:cNvSpPr txBox="1"/>
          <p:nvPr/>
        </p:nvSpPr>
        <p:spPr>
          <a:xfrm>
            <a:off x="3893030" y="4325034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B</a:t>
            </a:r>
            <a:endParaRPr lang="cs-CZ" sz="2000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2759082" y="2226088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k</a:t>
            </a:r>
            <a:endParaRPr lang="cs-CZ" sz="2000" dirty="0"/>
          </a:p>
        </p:txBody>
      </p:sp>
      <p:sp>
        <p:nvSpPr>
          <p:cNvPr id="39" name="Oblouk 38"/>
          <p:cNvSpPr>
            <a:spLocks noChangeAspect="1"/>
          </p:cNvSpPr>
          <p:nvPr/>
        </p:nvSpPr>
        <p:spPr bwMode="auto">
          <a:xfrm rot="862260">
            <a:off x="147607" y="3878276"/>
            <a:ext cx="720000" cy="720000"/>
          </a:xfrm>
          <a:prstGeom prst="arc">
            <a:avLst>
              <a:gd name="adj1" fmla="val 16104705"/>
              <a:gd name="adj2" fmla="val 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3960000" y="2160000"/>
            <a:ext cx="518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Sestrojte kružnici k (k(S; 5 cm), její průměr AB a bod C, ležící na kružnici.</a:t>
            </a:r>
            <a:endParaRPr lang="cs-CZ" dirty="0"/>
          </a:p>
        </p:txBody>
      </p:sp>
      <p:sp>
        <p:nvSpPr>
          <p:cNvPr id="43" name="Obdélník 42"/>
          <p:cNvSpPr/>
          <p:nvPr/>
        </p:nvSpPr>
        <p:spPr>
          <a:xfrm>
            <a:off x="3960000" y="2880000"/>
            <a:ext cx="43924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Sestrojte trojúhelník ABC. </a:t>
            </a:r>
            <a:endParaRPr lang="cs-CZ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1389900" y="2689240"/>
            <a:ext cx="694406" cy="165642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Obdélník 20"/>
          <p:cNvSpPr/>
          <p:nvPr/>
        </p:nvSpPr>
        <p:spPr>
          <a:xfrm>
            <a:off x="3960000" y="3312000"/>
            <a:ext cx="43924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Sestrojte úsečku CS. </a:t>
            </a:r>
            <a:endParaRPr lang="cs-CZ" b="1" dirty="0"/>
          </a:p>
        </p:txBody>
      </p:sp>
      <p:sp>
        <p:nvSpPr>
          <p:cNvPr id="22" name="Obdélník 21"/>
          <p:cNvSpPr/>
          <p:nvPr/>
        </p:nvSpPr>
        <p:spPr>
          <a:xfrm>
            <a:off x="4320000" y="3744000"/>
            <a:ext cx="42844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Cambria Math"/>
                <a:ea typeface="Cambria Math"/>
              </a:rPr>
              <a:t>∆</a:t>
            </a:r>
            <a:r>
              <a:rPr lang="cs-CZ" b="1" dirty="0" smtClean="0"/>
              <a:t>ACS a </a:t>
            </a:r>
            <a:r>
              <a:rPr lang="cs-CZ" b="1" dirty="0" smtClean="0">
                <a:latin typeface="Cambria Math"/>
                <a:ea typeface="Cambria Math"/>
              </a:rPr>
              <a:t>∆</a:t>
            </a:r>
            <a:r>
              <a:rPr lang="cs-CZ" b="1" dirty="0" smtClean="0"/>
              <a:t>BCS  jsou rovnoramenné </a:t>
            </a:r>
            <a:br>
              <a:rPr lang="cs-CZ" b="1" dirty="0" smtClean="0"/>
            </a:br>
            <a:r>
              <a:rPr lang="cs-CZ" b="1" dirty="0" smtClean="0"/>
              <a:t>(s rameny délky r). </a:t>
            </a:r>
            <a:endParaRPr lang="cs-CZ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1611122" y="3645024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r</a:t>
            </a:r>
            <a:endParaRPr lang="cs-CZ" sz="20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2645827" y="4253026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r</a:t>
            </a:r>
            <a:endParaRPr lang="cs-CZ" sz="20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053924" y="4253026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r</a:t>
            </a:r>
            <a:endParaRPr lang="cs-CZ" sz="2000" b="1" dirty="0"/>
          </a:p>
        </p:txBody>
      </p:sp>
      <p:sp>
        <p:nvSpPr>
          <p:cNvPr id="26" name="Obdélník 25"/>
          <p:cNvSpPr/>
          <p:nvPr/>
        </p:nvSpPr>
        <p:spPr>
          <a:xfrm>
            <a:off x="3960000" y="4680000"/>
            <a:ext cx="43924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Úhly u základen jsou shodné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. 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Oblouk 26"/>
          <p:cNvSpPr>
            <a:spLocks noChangeAspect="1"/>
          </p:cNvSpPr>
          <p:nvPr/>
        </p:nvSpPr>
        <p:spPr bwMode="auto">
          <a:xfrm rot="7835063">
            <a:off x="940461" y="2547980"/>
            <a:ext cx="720000" cy="720000"/>
          </a:xfrm>
          <a:prstGeom prst="arc">
            <a:avLst>
              <a:gd name="adj1" fmla="val 16104705"/>
              <a:gd name="adj2" fmla="val 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Oblouk 27"/>
          <p:cNvSpPr>
            <a:spLocks noChangeAspect="1"/>
          </p:cNvSpPr>
          <p:nvPr/>
        </p:nvSpPr>
        <p:spPr bwMode="auto">
          <a:xfrm rot="6397976">
            <a:off x="1303811" y="2544398"/>
            <a:ext cx="720000" cy="720000"/>
          </a:xfrm>
          <a:prstGeom prst="arc">
            <a:avLst>
              <a:gd name="adj1" fmla="val 17095637"/>
              <a:gd name="adj2" fmla="val 20934694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Oblouk 28"/>
          <p:cNvSpPr>
            <a:spLocks noChangeAspect="1"/>
          </p:cNvSpPr>
          <p:nvPr/>
        </p:nvSpPr>
        <p:spPr bwMode="auto">
          <a:xfrm rot="14936332">
            <a:off x="2923588" y="3826952"/>
            <a:ext cx="720000" cy="720000"/>
          </a:xfrm>
          <a:prstGeom prst="arc">
            <a:avLst>
              <a:gd name="adj1" fmla="val 16104705"/>
              <a:gd name="adj2" fmla="val 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TextovéPole 29"/>
          <p:cNvSpPr txBox="1"/>
          <p:nvPr/>
        </p:nvSpPr>
        <p:spPr>
          <a:xfrm>
            <a:off x="469047" y="3947753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070C0"/>
                </a:solidFill>
                <a:latin typeface="Symbol" pitchFamily="18" charset="2"/>
              </a:rPr>
              <a:t>a</a:t>
            </a:r>
            <a:endParaRPr lang="cs-CZ" sz="2000" b="1" dirty="0">
              <a:solidFill>
                <a:srgbClr val="0070C0"/>
              </a:solidFill>
              <a:latin typeface="Symbol" pitchFamily="18" charset="2"/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1151848" y="2780928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070C0"/>
                </a:solidFill>
                <a:latin typeface="Symbol" pitchFamily="18" charset="2"/>
              </a:rPr>
              <a:t>a</a:t>
            </a:r>
            <a:endParaRPr lang="cs-CZ" sz="2000" b="1" dirty="0">
              <a:solidFill>
                <a:srgbClr val="0070C0"/>
              </a:solidFill>
              <a:latin typeface="Symbol" pitchFamily="18" charset="2"/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1548000" y="2852936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070C0"/>
                </a:solidFill>
                <a:latin typeface="Symbol" pitchFamily="18" charset="2"/>
              </a:rPr>
              <a:t>b</a:t>
            </a:r>
            <a:endParaRPr lang="cs-CZ" sz="2000" b="1" dirty="0">
              <a:solidFill>
                <a:srgbClr val="0070C0"/>
              </a:solidFill>
              <a:latin typeface="Symbol" pitchFamily="18" charset="2"/>
            </a:endParaRPr>
          </a:p>
        </p:txBody>
      </p:sp>
      <p:sp>
        <p:nvSpPr>
          <p:cNvPr id="33" name="TextovéPole 32"/>
          <p:cNvSpPr txBox="1"/>
          <p:nvPr/>
        </p:nvSpPr>
        <p:spPr>
          <a:xfrm>
            <a:off x="3009241" y="3945551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070C0"/>
                </a:solidFill>
                <a:latin typeface="Symbol" pitchFamily="18" charset="2"/>
              </a:rPr>
              <a:t>b</a:t>
            </a:r>
            <a:endParaRPr lang="cs-CZ" sz="2000" b="1" dirty="0">
              <a:solidFill>
                <a:srgbClr val="0070C0"/>
              </a:solidFill>
              <a:latin typeface="Symbol" pitchFamily="18" charset="2"/>
            </a:endParaRPr>
          </a:p>
        </p:txBody>
      </p:sp>
      <p:sp>
        <p:nvSpPr>
          <p:cNvPr id="34" name="Obdélník 33"/>
          <p:cNvSpPr/>
          <p:nvPr/>
        </p:nvSpPr>
        <p:spPr>
          <a:xfrm>
            <a:off x="3960000" y="5112000"/>
            <a:ext cx="43924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V </a:t>
            </a:r>
            <a:r>
              <a:rPr lang="cs-CZ" b="1" dirty="0" smtClean="0">
                <a:latin typeface="Cambria Math"/>
                <a:ea typeface="Cambria Math"/>
              </a:rPr>
              <a:t>∆</a:t>
            </a:r>
            <a:r>
              <a:rPr lang="cs-CZ" b="1" dirty="0" smtClean="0"/>
              <a:t>ABC platí: </a:t>
            </a:r>
            <a:r>
              <a:rPr lang="cs-CZ" b="1" dirty="0" smtClean="0">
                <a:latin typeface="Symbol" pitchFamily="18" charset="2"/>
              </a:rPr>
              <a:t>a</a:t>
            </a:r>
            <a:r>
              <a:rPr lang="cs-CZ" b="1" dirty="0" smtClean="0"/>
              <a:t> + </a:t>
            </a:r>
            <a:r>
              <a:rPr lang="cs-CZ" b="1" dirty="0" smtClean="0">
                <a:latin typeface="Symbol" pitchFamily="18" charset="2"/>
              </a:rPr>
              <a:t>a</a:t>
            </a:r>
            <a:r>
              <a:rPr lang="cs-CZ" b="1" dirty="0" smtClean="0"/>
              <a:t> + </a:t>
            </a:r>
            <a:r>
              <a:rPr lang="cs-CZ" b="1" dirty="0" smtClean="0">
                <a:latin typeface="Symbol" pitchFamily="18" charset="2"/>
              </a:rPr>
              <a:t>b</a:t>
            </a:r>
            <a:r>
              <a:rPr lang="cs-CZ" b="1" dirty="0" smtClean="0"/>
              <a:t> + </a:t>
            </a:r>
            <a:r>
              <a:rPr lang="cs-CZ" b="1" dirty="0" smtClean="0">
                <a:latin typeface="Symbol" pitchFamily="18" charset="2"/>
              </a:rPr>
              <a:t>b</a:t>
            </a:r>
            <a:r>
              <a:rPr lang="cs-CZ" b="1" dirty="0" smtClean="0"/>
              <a:t> = 180°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 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Obdélník 34"/>
          <p:cNvSpPr/>
          <p:nvPr/>
        </p:nvSpPr>
        <p:spPr>
          <a:xfrm>
            <a:off x="3960000" y="5544000"/>
            <a:ext cx="18144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tj.</a:t>
            </a:r>
            <a:r>
              <a:rPr lang="cs-CZ" b="1" dirty="0" smtClean="0"/>
              <a:t>: </a:t>
            </a:r>
            <a:r>
              <a:rPr lang="cs-CZ" b="1" dirty="0" smtClean="0">
                <a:latin typeface="Symbol" pitchFamily="18" charset="2"/>
              </a:rPr>
              <a:t>a</a:t>
            </a:r>
            <a:r>
              <a:rPr lang="cs-CZ" b="1" dirty="0" smtClean="0"/>
              <a:t> + </a:t>
            </a:r>
            <a:r>
              <a:rPr lang="cs-CZ" b="1" dirty="0" smtClean="0">
                <a:latin typeface="Symbol" pitchFamily="18" charset="2"/>
              </a:rPr>
              <a:t>b</a:t>
            </a:r>
            <a:r>
              <a:rPr lang="cs-CZ" b="1" dirty="0" smtClean="0"/>
              <a:t> = 90°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. 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Oblouk 35"/>
          <p:cNvSpPr>
            <a:spLocks noChangeAspect="1"/>
          </p:cNvSpPr>
          <p:nvPr/>
        </p:nvSpPr>
        <p:spPr bwMode="auto">
          <a:xfrm rot="7835063">
            <a:off x="690917" y="1908000"/>
            <a:ext cx="1620000" cy="1620000"/>
          </a:xfrm>
          <a:prstGeom prst="arc">
            <a:avLst>
              <a:gd name="adj1" fmla="val 15943740"/>
              <a:gd name="adj2" fmla="val 0"/>
            </a:avLst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extovéPole 37"/>
          <p:cNvSpPr txBox="1"/>
          <p:nvPr/>
        </p:nvSpPr>
        <p:spPr>
          <a:xfrm>
            <a:off x="1368512" y="3015476"/>
            <a:ext cx="264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40" name="TextovéPole 39"/>
          <p:cNvSpPr txBox="1"/>
          <p:nvPr/>
        </p:nvSpPr>
        <p:spPr>
          <a:xfrm>
            <a:off x="1296925" y="2200319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C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57010777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500"/>
                            </p:stCondLst>
                            <p:childTnLst>
                              <p:par>
                                <p:cTn id="1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500"/>
                            </p:stCondLst>
                            <p:childTnLst>
                              <p:par>
                                <p:cTn id="1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500"/>
                            </p:stCondLst>
                            <p:childTnLst>
                              <p:par>
                                <p:cTn id="1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500"/>
                            </p:stCondLst>
                            <p:childTnLst>
                              <p:par>
                                <p:cTn id="1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86" grpId="0"/>
      <p:bldP spid="94" grpId="0"/>
      <p:bldP spid="112" grpId="0"/>
      <p:bldP spid="113" grpId="0"/>
      <p:bldP spid="37" grpId="0"/>
      <p:bldP spid="39" grpId="0" animBg="1"/>
      <p:bldP spid="6" grpId="0"/>
      <p:bldP spid="43" grpId="0"/>
      <p:bldP spid="21" grpId="0"/>
      <p:bldP spid="22" grpId="0"/>
      <p:bldP spid="23" grpId="0"/>
      <p:bldP spid="24" grpId="0"/>
      <p:bldP spid="25" grpId="0"/>
      <p:bldP spid="26" grpId="0"/>
      <p:bldP spid="27" grpId="0" animBg="1"/>
      <p:bldP spid="28" grpId="0" animBg="1"/>
      <p:bldP spid="29" grpId="0" animBg="1"/>
      <p:bldP spid="30" grpId="0"/>
      <p:bldP spid="31" grpId="0"/>
      <p:bldP spid="32" grpId="0"/>
      <p:bldP spid="33" grpId="0"/>
      <p:bldP spid="34" grpId="0"/>
      <p:bldP spid="35" grpId="0"/>
      <p:bldP spid="36" grpId="0" animBg="1"/>
      <p:bldP spid="38" grpId="0"/>
      <p:bldP spid="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620690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Thaletova věta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0" y="2102888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Sestrojte pravoúhlý trojúhelník ABC s přeponou AB (|AB| = 85 mm) a odvěsnou AC (|AC| = 35 mm).</a:t>
            </a:r>
            <a:endParaRPr lang="cs-CZ" dirty="0"/>
          </a:p>
        </p:txBody>
      </p:sp>
      <p:sp>
        <p:nvSpPr>
          <p:cNvPr id="43" name="Obdélník 42"/>
          <p:cNvSpPr/>
          <p:nvPr/>
        </p:nvSpPr>
        <p:spPr>
          <a:xfrm>
            <a:off x="0" y="2880000"/>
            <a:ext cx="43924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u="sng" dirty="0" smtClean="0"/>
              <a:t>Rozbor:</a:t>
            </a:r>
            <a:r>
              <a:rPr lang="cs-CZ" b="1" dirty="0" smtClean="0"/>
              <a:t> </a:t>
            </a:r>
            <a:endParaRPr lang="cs-CZ" b="1" dirty="0"/>
          </a:p>
        </p:txBody>
      </p:sp>
      <p:sp>
        <p:nvSpPr>
          <p:cNvPr id="21" name="Obdélník 20"/>
          <p:cNvSpPr/>
          <p:nvPr/>
        </p:nvSpPr>
        <p:spPr>
          <a:xfrm>
            <a:off x="5760000" y="2880000"/>
            <a:ext cx="26126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u="sng" dirty="0" smtClean="0"/>
              <a:t>Postup konstrukce: </a:t>
            </a:r>
            <a:endParaRPr lang="cs-CZ" b="1" u="sng" dirty="0"/>
          </a:p>
        </p:txBody>
      </p:sp>
      <p:sp>
        <p:nvSpPr>
          <p:cNvPr id="22" name="Obdélník 21"/>
          <p:cNvSpPr/>
          <p:nvPr/>
        </p:nvSpPr>
        <p:spPr>
          <a:xfrm>
            <a:off x="5760000" y="3420000"/>
            <a:ext cx="2484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1. AB; |AB| = 85 mm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Obdélník 39"/>
              <p:cNvSpPr/>
              <p:nvPr/>
            </p:nvSpPr>
            <p:spPr>
              <a:xfrm>
                <a:off x="5760000" y="3888000"/>
                <a:ext cx="2808456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b="1" dirty="0" smtClean="0"/>
                  <a:t>2. S; S 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  <a:ea typeface="Cambria Math"/>
                      </a:rPr>
                      <m:t>∈</m:t>
                    </m:r>
                  </m:oMath>
                </a14:m>
                <a:r>
                  <a:rPr lang="cs-CZ" b="1" dirty="0" smtClean="0"/>
                  <a:t> AB, |SA| = </a:t>
                </a:r>
                <a:r>
                  <a:rPr lang="cs-CZ" b="1" dirty="0"/>
                  <a:t>|</a:t>
                </a:r>
                <a:r>
                  <a:rPr lang="cs-CZ" b="1" dirty="0" smtClean="0"/>
                  <a:t>SB|</a:t>
                </a:r>
                <a:endParaRPr lang="cs-CZ" b="1" dirty="0"/>
              </a:p>
            </p:txBody>
          </p:sp>
        </mc:Choice>
        <mc:Fallback xmlns="">
          <p:sp>
            <p:nvSpPr>
              <p:cNvPr id="40" name="Obdélník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000" y="3888000"/>
                <a:ext cx="2808456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1952"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Obdélník 40"/>
          <p:cNvSpPr/>
          <p:nvPr/>
        </p:nvSpPr>
        <p:spPr>
          <a:xfrm>
            <a:off x="5760000" y="4356000"/>
            <a:ext cx="4284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3. t; t(S, |SA|)</a:t>
            </a:r>
            <a:endParaRPr lang="cs-CZ" b="1" dirty="0"/>
          </a:p>
        </p:txBody>
      </p:sp>
      <p:sp>
        <p:nvSpPr>
          <p:cNvPr id="44" name="Obdélník 43"/>
          <p:cNvSpPr/>
          <p:nvPr/>
        </p:nvSpPr>
        <p:spPr>
          <a:xfrm>
            <a:off x="5760000" y="4824000"/>
            <a:ext cx="21422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4. k; k(A, 35 mm)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Obdélník 44"/>
              <p:cNvSpPr/>
              <p:nvPr/>
            </p:nvSpPr>
            <p:spPr>
              <a:xfrm>
                <a:off x="5760000" y="5292000"/>
                <a:ext cx="2142224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b="1" dirty="0" smtClean="0"/>
                  <a:t>5. C; C 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  <a:ea typeface="Cambria Math"/>
                      </a:rPr>
                      <m:t>∈</m:t>
                    </m:r>
                  </m:oMath>
                </a14:m>
                <a:r>
                  <a:rPr lang="cs-CZ" b="1" dirty="0" smtClean="0"/>
                  <a:t> t </a:t>
                </a:r>
                <a14:m>
                  <m:oMath xmlns:m="http://schemas.openxmlformats.org/officeDocument/2006/math">
                    <m:r>
                      <a:rPr lang="cs-CZ" b="1" i="1" dirty="0" smtClean="0">
                        <a:latin typeface="Cambria Math"/>
                        <a:ea typeface="Cambria Math"/>
                      </a:rPr>
                      <m:t>∩</m:t>
                    </m:r>
                  </m:oMath>
                </a14:m>
                <a:r>
                  <a:rPr lang="cs-CZ" b="1" dirty="0" smtClean="0"/>
                  <a:t> k</a:t>
                </a:r>
                <a:endParaRPr lang="cs-CZ" b="1" dirty="0"/>
              </a:p>
            </p:txBody>
          </p:sp>
        </mc:Choice>
        <mc:Fallback xmlns="">
          <p:sp>
            <p:nvSpPr>
              <p:cNvPr id="45" name="Obdélník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000" y="5292000"/>
                <a:ext cx="2142224" cy="369332"/>
              </a:xfrm>
              <a:prstGeom prst="rect">
                <a:avLst/>
              </a:prstGeom>
              <a:blipFill rotWithShape="1">
                <a:blip r:embed="rId4"/>
                <a:stretch>
                  <a:fillRect l="-2564"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Obdélník 45"/>
          <p:cNvSpPr/>
          <p:nvPr/>
        </p:nvSpPr>
        <p:spPr>
          <a:xfrm>
            <a:off x="5760000" y="5760000"/>
            <a:ext cx="14042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6. </a:t>
            </a:r>
            <a:r>
              <a:rPr lang="cs-CZ" b="1" dirty="0">
                <a:latin typeface="Cambria Math"/>
                <a:ea typeface="Cambria Math"/>
              </a:rPr>
              <a:t>∆</a:t>
            </a:r>
            <a:r>
              <a:rPr lang="cs-CZ" b="1" dirty="0" smtClean="0"/>
              <a:t>ABC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635124" y="5416604"/>
            <a:ext cx="312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3323642" y="5301208"/>
            <a:ext cx="312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1639819" y="3904284"/>
            <a:ext cx="312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2377523" y="4482650"/>
            <a:ext cx="312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947378" y="4668930"/>
            <a:ext cx="312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2201606" y="5383254"/>
            <a:ext cx="312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20" name="Volný tvar 19"/>
          <p:cNvSpPr/>
          <p:nvPr/>
        </p:nvSpPr>
        <p:spPr bwMode="auto">
          <a:xfrm>
            <a:off x="648000" y="5328000"/>
            <a:ext cx="2971800" cy="33080"/>
          </a:xfrm>
          <a:custGeom>
            <a:avLst/>
            <a:gdLst>
              <a:gd name="connsiteX0" fmla="*/ 0 w 2971800"/>
              <a:gd name="connsiteY0" fmla="*/ 33080 h 33080"/>
              <a:gd name="connsiteX1" fmla="*/ 2971800 w 2971800"/>
              <a:gd name="connsiteY1" fmla="*/ 7680 h 3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1800" h="33080">
                <a:moveTo>
                  <a:pt x="0" y="33080"/>
                </a:moveTo>
                <a:cubicBezTo>
                  <a:pt x="1438788" y="-21214"/>
                  <a:pt x="448574" y="7680"/>
                  <a:pt x="2971800" y="768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Volný tvar 49"/>
          <p:cNvSpPr/>
          <p:nvPr/>
        </p:nvSpPr>
        <p:spPr bwMode="auto">
          <a:xfrm>
            <a:off x="1485900" y="4356100"/>
            <a:ext cx="2095500" cy="1054100"/>
          </a:xfrm>
          <a:custGeom>
            <a:avLst/>
            <a:gdLst>
              <a:gd name="connsiteX0" fmla="*/ 2095500 w 2095500"/>
              <a:gd name="connsiteY0" fmla="*/ 1054100 h 1054100"/>
              <a:gd name="connsiteX1" fmla="*/ 1460500 w 2095500"/>
              <a:gd name="connsiteY1" fmla="*/ 762000 h 1054100"/>
              <a:gd name="connsiteX2" fmla="*/ 1397000 w 2095500"/>
              <a:gd name="connsiteY2" fmla="*/ 736600 h 1054100"/>
              <a:gd name="connsiteX3" fmla="*/ 1308100 w 2095500"/>
              <a:gd name="connsiteY3" fmla="*/ 685800 h 1054100"/>
              <a:gd name="connsiteX4" fmla="*/ 1231900 w 2095500"/>
              <a:gd name="connsiteY4" fmla="*/ 660400 h 1054100"/>
              <a:gd name="connsiteX5" fmla="*/ 1193800 w 2095500"/>
              <a:gd name="connsiteY5" fmla="*/ 635000 h 1054100"/>
              <a:gd name="connsiteX6" fmla="*/ 1041400 w 2095500"/>
              <a:gd name="connsiteY6" fmla="*/ 596900 h 1054100"/>
              <a:gd name="connsiteX7" fmla="*/ 927100 w 2095500"/>
              <a:gd name="connsiteY7" fmla="*/ 546100 h 1054100"/>
              <a:gd name="connsiteX8" fmla="*/ 876300 w 2095500"/>
              <a:gd name="connsiteY8" fmla="*/ 533400 h 1054100"/>
              <a:gd name="connsiteX9" fmla="*/ 762000 w 2095500"/>
              <a:gd name="connsiteY9" fmla="*/ 469900 h 1054100"/>
              <a:gd name="connsiteX10" fmla="*/ 736600 w 2095500"/>
              <a:gd name="connsiteY10" fmla="*/ 431800 h 1054100"/>
              <a:gd name="connsiteX11" fmla="*/ 647700 w 2095500"/>
              <a:gd name="connsiteY11" fmla="*/ 381000 h 1054100"/>
              <a:gd name="connsiteX12" fmla="*/ 609600 w 2095500"/>
              <a:gd name="connsiteY12" fmla="*/ 355600 h 1054100"/>
              <a:gd name="connsiteX13" fmla="*/ 558800 w 2095500"/>
              <a:gd name="connsiteY13" fmla="*/ 330200 h 1054100"/>
              <a:gd name="connsiteX14" fmla="*/ 469900 w 2095500"/>
              <a:gd name="connsiteY14" fmla="*/ 266700 h 1054100"/>
              <a:gd name="connsiteX15" fmla="*/ 419100 w 2095500"/>
              <a:gd name="connsiteY15" fmla="*/ 241300 h 1054100"/>
              <a:gd name="connsiteX16" fmla="*/ 381000 w 2095500"/>
              <a:gd name="connsiteY16" fmla="*/ 215900 h 1054100"/>
              <a:gd name="connsiteX17" fmla="*/ 304800 w 2095500"/>
              <a:gd name="connsiteY17" fmla="*/ 190500 h 1054100"/>
              <a:gd name="connsiteX18" fmla="*/ 228600 w 2095500"/>
              <a:gd name="connsiteY18" fmla="*/ 139700 h 1054100"/>
              <a:gd name="connsiteX19" fmla="*/ 127000 w 2095500"/>
              <a:gd name="connsiteY19" fmla="*/ 101600 h 1054100"/>
              <a:gd name="connsiteX20" fmla="*/ 88900 w 2095500"/>
              <a:gd name="connsiteY20" fmla="*/ 76200 h 1054100"/>
              <a:gd name="connsiteX21" fmla="*/ 38100 w 2095500"/>
              <a:gd name="connsiteY21" fmla="*/ 50800 h 1054100"/>
              <a:gd name="connsiteX22" fmla="*/ 0 w 2095500"/>
              <a:gd name="connsiteY22" fmla="*/ 0 h 1054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095500" h="1054100">
                <a:moveTo>
                  <a:pt x="2095500" y="1054100"/>
                </a:moveTo>
                <a:lnTo>
                  <a:pt x="1460500" y="762000"/>
                </a:lnTo>
                <a:cubicBezTo>
                  <a:pt x="1439746" y="752566"/>
                  <a:pt x="1417390" y="746795"/>
                  <a:pt x="1397000" y="736600"/>
                </a:cubicBezTo>
                <a:cubicBezTo>
                  <a:pt x="1305357" y="690778"/>
                  <a:pt x="1419426" y="730330"/>
                  <a:pt x="1308100" y="685800"/>
                </a:cubicBezTo>
                <a:cubicBezTo>
                  <a:pt x="1283241" y="675856"/>
                  <a:pt x="1254177" y="675252"/>
                  <a:pt x="1231900" y="660400"/>
                </a:cubicBezTo>
                <a:cubicBezTo>
                  <a:pt x="1219200" y="651933"/>
                  <a:pt x="1207972" y="640669"/>
                  <a:pt x="1193800" y="635000"/>
                </a:cubicBezTo>
                <a:cubicBezTo>
                  <a:pt x="1106148" y="599939"/>
                  <a:pt x="1119709" y="618257"/>
                  <a:pt x="1041400" y="596900"/>
                </a:cubicBezTo>
                <a:cubicBezTo>
                  <a:pt x="824179" y="537658"/>
                  <a:pt x="1059616" y="602893"/>
                  <a:pt x="927100" y="546100"/>
                </a:cubicBezTo>
                <a:cubicBezTo>
                  <a:pt x="911057" y="539224"/>
                  <a:pt x="893233" y="537633"/>
                  <a:pt x="876300" y="533400"/>
                </a:cubicBezTo>
                <a:cubicBezTo>
                  <a:pt x="788961" y="475174"/>
                  <a:pt x="829060" y="492253"/>
                  <a:pt x="762000" y="469900"/>
                </a:cubicBezTo>
                <a:cubicBezTo>
                  <a:pt x="753533" y="457200"/>
                  <a:pt x="747393" y="442593"/>
                  <a:pt x="736600" y="431800"/>
                </a:cubicBezTo>
                <a:cubicBezTo>
                  <a:pt x="715972" y="411172"/>
                  <a:pt x="670942" y="394281"/>
                  <a:pt x="647700" y="381000"/>
                </a:cubicBezTo>
                <a:cubicBezTo>
                  <a:pt x="634448" y="373427"/>
                  <a:pt x="622852" y="363173"/>
                  <a:pt x="609600" y="355600"/>
                </a:cubicBezTo>
                <a:cubicBezTo>
                  <a:pt x="593162" y="346207"/>
                  <a:pt x="574854" y="340234"/>
                  <a:pt x="558800" y="330200"/>
                </a:cubicBezTo>
                <a:cubicBezTo>
                  <a:pt x="486112" y="284770"/>
                  <a:pt x="532590" y="302523"/>
                  <a:pt x="469900" y="266700"/>
                </a:cubicBezTo>
                <a:cubicBezTo>
                  <a:pt x="453462" y="257307"/>
                  <a:pt x="435538" y="250693"/>
                  <a:pt x="419100" y="241300"/>
                </a:cubicBezTo>
                <a:cubicBezTo>
                  <a:pt x="405848" y="233727"/>
                  <a:pt x="394948" y="222099"/>
                  <a:pt x="381000" y="215900"/>
                </a:cubicBezTo>
                <a:cubicBezTo>
                  <a:pt x="356534" y="205026"/>
                  <a:pt x="327077" y="205352"/>
                  <a:pt x="304800" y="190500"/>
                </a:cubicBezTo>
                <a:cubicBezTo>
                  <a:pt x="279400" y="173567"/>
                  <a:pt x="257560" y="149353"/>
                  <a:pt x="228600" y="139700"/>
                </a:cubicBezTo>
                <a:cubicBezTo>
                  <a:pt x="195625" y="128708"/>
                  <a:pt x="157372" y="116786"/>
                  <a:pt x="127000" y="101600"/>
                </a:cubicBezTo>
                <a:cubicBezTo>
                  <a:pt x="113348" y="94774"/>
                  <a:pt x="102152" y="83773"/>
                  <a:pt x="88900" y="76200"/>
                </a:cubicBezTo>
                <a:cubicBezTo>
                  <a:pt x="72462" y="66807"/>
                  <a:pt x="55033" y="59267"/>
                  <a:pt x="38100" y="50800"/>
                </a:cubicBezTo>
                <a:cubicBezTo>
                  <a:pt x="9379" y="7719"/>
                  <a:pt x="23493" y="23493"/>
                  <a:pt x="0" y="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Volný tvar 50"/>
          <p:cNvSpPr/>
          <p:nvPr/>
        </p:nvSpPr>
        <p:spPr bwMode="auto">
          <a:xfrm>
            <a:off x="720000" y="4356000"/>
            <a:ext cx="1054100" cy="1079500"/>
          </a:xfrm>
          <a:custGeom>
            <a:avLst/>
            <a:gdLst>
              <a:gd name="connsiteX0" fmla="*/ 0 w 1054100"/>
              <a:gd name="connsiteY0" fmla="*/ 1079500 h 1079500"/>
              <a:gd name="connsiteX1" fmla="*/ 292100 w 1054100"/>
              <a:gd name="connsiteY1" fmla="*/ 800100 h 1079500"/>
              <a:gd name="connsiteX2" fmla="*/ 317500 w 1054100"/>
              <a:gd name="connsiteY2" fmla="*/ 762000 h 1079500"/>
              <a:gd name="connsiteX3" fmla="*/ 393700 w 1054100"/>
              <a:gd name="connsiteY3" fmla="*/ 685800 h 1079500"/>
              <a:gd name="connsiteX4" fmla="*/ 469900 w 1054100"/>
              <a:gd name="connsiteY4" fmla="*/ 609600 h 1079500"/>
              <a:gd name="connsiteX5" fmla="*/ 508000 w 1054100"/>
              <a:gd name="connsiteY5" fmla="*/ 571500 h 1079500"/>
              <a:gd name="connsiteX6" fmla="*/ 571500 w 1054100"/>
              <a:gd name="connsiteY6" fmla="*/ 508000 h 1079500"/>
              <a:gd name="connsiteX7" fmla="*/ 622300 w 1054100"/>
              <a:gd name="connsiteY7" fmla="*/ 431800 h 1079500"/>
              <a:gd name="connsiteX8" fmla="*/ 698500 w 1054100"/>
              <a:gd name="connsiteY8" fmla="*/ 368300 h 1079500"/>
              <a:gd name="connsiteX9" fmla="*/ 736600 w 1054100"/>
              <a:gd name="connsiteY9" fmla="*/ 342900 h 1079500"/>
              <a:gd name="connsiteX10" fmla="*/ 825500 w 1054100"/>
              <a:gd name="connsiteY10" fmla="*/ 254000 h 1079500"/>
              <a:gd name="connsiteX11" fmla="*/ 939800 w 1054100"/>
              <a:gd name="connsiteY11" fmla="*/ 139700 h 1079500"/>
              <a:gd name="connsiteX12" fmla="*/ 977900 w 1054100"/>
              <a:gd name="connsiteY12" fmla="*/ 101600 h 1079500"/>
              <a:gd name="connsiteX13" fmla="*/ 1028700 w 1054100"/>
              <a:gd name="connsiteY13" fmla="*/ 38100 h 1079500"/>
              <a:gd name="connsiteX14" fmla="*/ 1054100 w 1054100"/>
              <a:gd name="connsiteY14" fmla="*/ 0 h 107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054100" h="1079500">
                <a:moveTo>
                  <a:pt x="0" y="1079500"/>
                </a:moveTo>
                <a:cubicBezTo>
                  <a:pt x="97367" y="986367"/>
                  <a:pt x="196826" y="895374"/>
                  <a:pt x="292100" y="800100"/>
                </a:cubicBezTo>
                <a:cubicBezTo>
                  <a:pt x="302893" y="789307"/>
                  <a:pt x="307359" y="773408"/>
                  <a:pt x="317500" y="762000"/>
                </a:cubicBezTo>
                <a:cubicBezTo>
                  <a:pt x="341365" y="735152"/>
                  <a:pt x="368300" y="711200"/>
                  <a:pt x="393700" y="685800"/>
                </a:cubicBezTo>
                <a:lnTo>
                  <a:pt x="469900" y="609600"/>
                </a:lnTo>
                <a:cubicBezTo>
                  <a:pt x="482600" y="596900"/>
                  <a:pt x="498037" y="586444"/>
                  <a:pt x="508000" y="571500"/>
                </a:cubicBezTo>
                <a:cubicBezTo>
                  <a:pt x="541867" y="520700"/>
                  <a:pt x="520700" y="541867"/>
                  <a:pt x="571500" y="508000"/>
                </a:cubicBezTo>
                <a:cubicBezTo>
                  <a:pt x="588433" y="482600"/>
                  <a:pt x="596900" y="448733"/>
                  <a:pt x="622300" y="431800"/>
                </a:cubicBezTo>
                <a:cubicBezTo>
                  <a:pt x="716895" y="368737"/>
                  <a:pt x="600714" y="449788"/>
                  <a:pt x="698500" y="368300"/>
                </a:cubicBezTo>
                <a:cubicBezTo>
                  <a:pt x="710226" y="358529"/>
                  <a:pt x="725255" y="353111"/>
                  <a:pt x="736600" y="342900"/>
                </a:cubicBezTo>
                <a:cubicBezTo>
                  <a:pt x="767750" y="314865"/>
                  <a:pt x="795867" y="283633"/>
                  <a:pt x="825500" y="254000"/>
                </a:cubicBezTo>
                <a:lnTo>
                  <a:pt x="939800" y="139700"/>
                </a:lnTo>
                <a:lnTo>
                  <a:pt x="977900" y="101600"/>
                </a:lnTo>
                <a:cubicBezTo>
                  <a:pt x="1002624" y="27427"/>
                  <a:pt x="971255" y="95545"/>
                  <a:pt x="1028700" y="38100"/>
                </a:cubicBezTo>
                <a:cubicBezTo>
                  <a:pt x="1039493" y="27307"/>
                  <a:pt x="1054100" y="0"/>
                  <a:pt x="1054100" y="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Volný tvar 51"/>
          <p:cNvSpPr/>
          <p:nvPr/>
        </p:nvSpPr>
        <p:spPr bwMode="auto">
          <a:xfrm>
            <a:off x="1397000" y="4635500"/>
            <a:ext cx="635000" cy="203200"/>
          </a:xfrm>
          <a:custGeom>
            <a:avLst/>
            <a:gdLst>
              <a:gd name="connsiteX0" fmla="*/ 0 w 635000"/>
              <a:gd name="connsiteY0" fmla="*/ 139700 h 203200"/>
              <a:gd name="connsiteX1" fmla="*/ 139700 w 635000"/>
              <a:gd name="connsiteY1" fmla="*/ 177800 h 203200"/>
              <a:gd name="connsiteX2" fmla="*/ 190500 w 635000"/>
              <a:gd name="connsiteY2" fmla="*/ 203200 h 203200"/>
              <a:gd name="connsiteX3" fmla="*/ 419100 w 635000"/>
              <a:gd name="connsiteY3" fmla="*/ 190500 h 203200"/>
              <a:gd name="connsiteX4" fmla="*/ 457200 w 635000"/>
              <a:gd name="connsiteY4" fmla="*/ 165100 h 203200"/>
              <a:gd name="connsiteX5" fmla="*/ 546100 w 635000"/>
              <a:gd name="connsiteY5" fmla="*/ 88900 h 203200"/>
              <a:gd name="connsiteX6" fmla="*/ 584200 w 635000"/>
              <a:gd name="connsiteY6" fmla="*/ 63500 h 203200"/>
              <a:gd name="connsiteX7" fmla="*/ 635000 w 635000"/>
              <a:gd name="connsiteY7" fmla="*/ 0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5000" h="203200">
                <a:moveTo>
                  <a:pt x="0" y="139700"/>
                </a:moveTo>
                <a:cubicBezTo>
                  <a:pt x="46452" y="148990"/>
                  <a:pt x="96732" y="156316"/>
                  <a:pt x="139700" y="177800"/>
                </a:cubicBezTo>
                <a:lnTo>
                  <a:pt x="190500" y="203200"/>
                </a:lnTo>
                <a:cubicBezTo>
                  <a:pt x="266700" y="198967"/>
                  <a:pt x="343550" y="201293"/>
                  <a:pt x="419100" y="190500"/>
                </a:cubicBezTo>
                <a:cubicBezTo>
                  <a:pt x="434210" y="188341"/>
                  <a:pt x="444780" y="173972"/>
                  <a:pt x="457200" y="165100"/>
                </a:cubicBezTo>
                <a:cubicBezTo>
                  <a:pt x="590374" y="69976"/>
                  <a:pt x="435328" y="181210"/>
                  <a:pt x="546100" y="88900"/>
                </a:cubicBezTo>
                <a:cubicBezTo>
                  <a:pt x="557826" y="79129"/>
                  <a:pt x="571500" y="71967"/>
                  <a:pt x="584200" y="63500"/>
                </a:cubicBezTo>
                <a:cubicBezTo>
                  <a:pt x="616242" y="15437"/>
                  <a:pt x="598807" y="36193"/>
                  <a:pt x="635000" y="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8" name="Volný tvar 67"/>
          <p:cNvSpPr/>
          <p:nvPr/>
        </p:nvSpPr>
        <p:spPr bwMode="auto">
          <a:xfrm>
            <a:off x="648000" y="5328000"/>
            <a:ext cx="2971800" cy="33080"/>
          </a:xfrm>
          <a:custGeom>
            <a:avLst/>
            <a:gdLst>
              <a:gd name="connsiteX0" fmla="*/ 0 w 2971800"/>
              <a:gd name="connsiteY0" fmla="*/ 33080 h 33080"/>
              <a:gd name="connsiteX1" fmla="*/ 2971800 w 2971800"/>
              <a:gd name="connsiteY1" fmla="*/ 7680 h 3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1800" h="33080">
                <a:moveTo>
                  <a:pt x="0" y="33080"/>
                </a:moveTo>
                <a:cubicBezTo>
                  <a:pt x="1438788" y="-21214"/>
                  <a:pt x="448574" y="7680"/>
                  <a:pt x="2971800" y="7680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9" name="Volný tvar 68"/>
          <p:cNvSpPr/>
          <p:nvPr/>
        </p:nvSpPr>
        <p:spPr bwMode="auto">
          <a:xfrm>
            <a:off x="720000" y="4356000"/>
            <a:ext cx="1054100" cy="1079500"/>
          </a:xfrm>
          <a:custGeom>
            <a:avLst/>
            <a:gdLst>
              <a:gd name="connsiteX0" fmla="*/ 0 w 1054100"/>
              <a:gd name="connsiteY0" fmla="*/ 1079500 h 1079500"/>
              <a:gd name="connsiteX1" fmla="*/ 292100 w 1054100"/>
              <a:gd name="connsiteY1" fmla="*/ 800100 h 1079500"/>
              <a:gd name="connsiteX2" fmla="*/ 317500 w 1054100"/>
              <a:gd name="connsiteY2" fmla="*/ 762000 h 1079500"/>
              <a:gd name="connsiteX3" fmla="*/ 393700 w 1054100"/>
              <a:gd name="connsiteY3" fmla="*/ 685800 h 1079500"/>
              <a:gd name="connsiteX4" fmla="*/ 469900 w 1054100"/>
              <a:gd name="connsiteY4" fmla="*/ 609600 h 1079500"/>
              <a:gd name="connsiteX5" fmla="*/ 508000 w 1054100"/>
              <a:gd name="connsiteY5" fmla="*/ 571500 h 1079500"/>
              <a:gd name="connsiteX6" fmla="*/ 571500 w 1054100"/>
              <a:gd name="connsiteY6" fmla="*/ 508000 h 1079500"/>
              <a:gd name="connsiteX7" fmla="*/ 622300 w 1054100"/>
              <a:gd name="connsiteY7" fmla="*/ 431800 h 1079500"/>
              <a:gd name="connsiteX8" fmla="*/ 698500 w 1054100"/>
              <a:gd name="connsiteY8" fmla="*/ 368300 h 1079500"/>
              <a:gd name="connsiteX9" fmla="*/ 736600 w 1054100"/>
              <a:gd name="connsiteY9" fmla="*/ 342900 h 1079500"/>
              <a:gd name="connsiteX10" fmla="*/ 825500 w 1054100"/>
              <a:gd name="connsiteY10" fmla="*/ 254000 h 1079500"/>
              <a:gd name="connsiteX11" fmla="*/ 939800 w 1054100"/>
              <a:gd name="connsiteY11" fmla="*/ 139700 h 1079500"/>
              <a:gd name="connsiteX12" fmla="*/ 977900 w 1054100"/>
              <a:gd name="connsiteY12" fmla="*/ 101600 h 1079500"/>
              <a:gd name="connsiteX13" fmla="*/ 1028700 w 1054100"/>
              <a:gd name="connsiteY13" fmla="*/ 38100 h 1079500"/>
              <a:gd name="connsiteX14" fmla="*/ 1054100 w 1054100"/>
              <a:gd name="connsiteY14" fmla="*/ 0 h 107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054100" h="1079500">
                <a:moveTo>
                  <a:pt x="0" y="1079500"/>
                </a:moveTo>
                <a:cubicBezTo>
                  <a:pt x="97367" y="986367"/>
                  <a:pt x="196826" y="895374"/>
                  <a:pt x="292100" y="800100"/>
                </a:cubicBezTo>
                <a:cubicBezTo>
                  <a:pt x="302893" y="789307"/>
                  <a:pt x="307359" y="773408"/>
                  <a:pt x="317500" y="762000"/>
                </a:cubicBezTo>
                <a:cubicBezTo>
                  <a:pt x="341365" y="735152"/>
                  <a:pt x="368300" y="711200"/>
                  <a:pt x="393700" y="685800"/>
                </a:cubicBezTo>
                <a:lnTo>
                  <a:pt x="469900" y="609600"/>
                </a:lnTo>
                <a:cubicBezTo>
                  <a:pt x="482600" y="596900"/>
                  <a:pt x="498037" y="586444"/>
                  <a:pt x="508000" y="571500"/>
                </a:cubicBezTo>
                <a:cubicBezTo>
                  <a:pt x="541867" y="520700"/>
                  <a:pt x="520700" y="541867"/>
                  <a:pt x="571500" y="508000"/>
                </a:cubicBezTo>
                <a:cubicBezTo>
                  <a:pt x="588433" y="482600"/>
                  <a:pt x="596900" y="448733"/>
                  <a:pt x="622300" y="431800"/>
                </a:cubicBezTo>
                <a:cubicBezTo>
                  <a:pt x="716895" y="368737"/>
                  <a:pt x="600714" y="449788"/>
                  <a:pt x="698500" y="368300"/>
                </a:cubicBezTo>
                <a:cubicBezTo>
                  <a:pt x="710226" y="358529"/>
                  <a:pt x="725255" y="353111"/>
                  <a:pt x="736600" y="342900"/>
                </a:cubicBezTo>
                <a:cubicBezTo>
                  <a:pt x="767750" y="314865"/>
                  <a:pt x="795867" y="283633"/>
                  <a:pt x="825500" y="254000"/>
                </a:cubicBezTo>
                <a:lnTo>
                  <a:pt x="939800" y="139700"/>
                </a:lnTo>
                <a:lnTo>
                  <a:pt x="977900" y="101600"/>
                </a:lnTo>
                <a:cubicBezTo>
                  <a:pt x="1002624" y="27427"/>
                  <a:pt x="971255" y="95545"/>
                  <a:pt x="1028700" y="38100"/>
                </a:cubicBezTo>
                <a:cubicBezTo>
                  <a:pt x="1039493" y="27307"/>
                  <a:pt x="1054100" y="0"/>
                  <a:pt x="1054100" y="0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0" name="Volný tvar 69"/>
          <p:cNvSpPr/>
          <p:nvPr/>
        </p:nvSpPr>
        <p:spPr bwMode="auto">
          <a:xfrm>
            <a:off x="1396800" y="4636800"/>
            <a:ext cx="635000" cy="203200"/>
          </a:xfrm>
          <a:custGeom>
            <a:avLst/>
            <a:gdLst>
              <a:gd name="connsiteX0" fmla="*/ 0 w 635000"/>
              <a:gd name="connsiteY0" fmla="*/ 139700 h 203200"/>
              <a:gd name="connsiteX1" fmla="*/ 139700 w 635000"/>
              <a:gd name="connsiteY1" fmla="*/ 177800 h 203200"/>
              <a:gd name="connsiteX2" fmla="*/ 190500 w 635000"/>
              <a:gd name="connsiteY2" fmla="*/ 203200 h 203200"/>
              <a:gd name="connsiteX3" fmla="*/ 419100 w 635000"/>
              <a:gd name="connsiteY3" fmla="*/ 190500 h 203200"/>
              <a:gd name="connsiteX4" fmla="*/ 457200 w 635000"/>
              <a:gd name="connsiteY4" fmla="*/ 165100 h 203200"/>
              <a:gd name="connsiteX5" fmla="*/ 546100 w 635000"/>
              <a:gd name="connsiteY5" fmla="*/ 88900 h 203200"/>
              <a:gd name="connsiteX6" fmla="*/ 584200 w 635000"/>
              <a:gd name="connsiteY6" fmla="*/ 63500 h 203200"/>
              <a:gd name="connsiteX7" fmla="*/ 635000 w 635000"/>
              <a:gd name="connsiteY7" fmla="*/ 0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5000" h="203200">
                <a:moveTo>
                  <a:pt x="0" y="139700"/>
                </a:moveTo>
                <a:cubicBezTo>
                  <a:pt x="46452" y="148990"/>
                  <a:pt x="96732" y="156316"/>
                  <a:pt x="139700" y="177800"/>
                </a:cubicBezTo>
                <a:lnTo>
                  <a:pt x="190500" y="203200"/>
                </a:lnTo>
                <a:cubicBezTo>
                  <a:pt x="266700" y="198967"/>
                  <a:pt x="343550" y="201293"/>
                  <a:pt x="419100" y="190500"/>
                </a:cubicBezTo>
                <a:cubicBezTo>
                  <a:pt x="434210" y="188341"/>
                  <a:pt x="444780" y="173972"/>
                  <a:pt x="457200" y="165100"/>
                </a:cubicBezTo>
                <a:cubicBezTo>
                  <a:pt x="590374" y="69976"/>
                  <a:pt x="435328" y="181210"/>
                  <a:pt x="546100" y="88900"/>
                </a:cubicBezTo>
                <a:cubicBezTo>
                  <a:pt x="557826" y="79129"/>
                  <a:pt x="571500" y="71967"/>
                  <a:pt x="584200" y="63500"/>
                </a:cubicBezTo>
                <a:cubicBezTo>
                  <a:pt x="616242" y="15437"/>
                  <a:pt x="598807" y="36193"/>
                  <a:pt x="635000" y="0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Volný tvar 52"/>
          <p:cNvSpPr/>
          <p:nvPr/>
        </p:nvSpPr>
        <p:spPr bwMode="auto">
          <a:xfrm>
            <a:off x="2032000" y="5232400"/>
            <a:ext cx="0" cy="228600"/>
          </a:xfrm>
          <a:custGeom>
            <a:avLst/>
            <a:gdLst>
              <a:gd name="connsiteX0" fmla="*/ 0 w 0"/>
              <a:gd name="connsiteY0" fmla="*/ 0 h 228600"/>
              <a:gd name="connsiteX1" fmla="*/ 0 w 0"/>
              <a:gd name="connsiteY1" fmla="*/ 22860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2" name="TextovéPole 71"/>
          <p:cNvSpPr txBox="1"/>
          <p:nvPr/>
        </p:nvSpPr>
        <p:spPr>
          <a:xfrm>
            <a:off x="1875673" y="5466743"/>
            <a:ext cx="312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</a:t>
            </a:r>
            <a:endParaRPr lang="cs-CZ" b="1" dirty="0"/>
          </a:p>
        </p:txBody>
      </p:sp>
      <p:sp>
        <p:nvSpPr>
          <p:cNvPr id="54" name="Volný tvar 53"/>
          <p:cNvSpPr/>
          <p:nvPr/>
        </p:nvSpPr>
        <p:spPr bwMode="auto">
          <a:xfrm>
            <a:off x="800100" y="4381500"/>
            <a:ext cx="2628900" cy="1854200"/>
          </a:xfrm>
          <a:custGeom>
            <a:avLst/>
            <a:gdLst>
              <a:gd name="connsiteX0" fmla="*/ 901700 w 2628900"/>
              <a:gd name="connsiteY0" fmla="*/ 88900 h 1854200"/>
              <a:gd name="connsiteX1" fmla="*/ 749300 w 2628900"/>
              <a:gd name="connsiteY1" fmla="*/ 101600 h 1854200"/>
              <a:gd name="connsiteX2" fmla="*/ 711200 w 2628900"/>
              <a:gd name="connsiteY2" fmla="*/ 127000 h 1854200"/>
              <a:gd name="connsiteX3" fmla="*/ 660400 w 2628900"/>
              <a:gd name="connsiteY3" fmla="*/ 139700 h 1854200"/>
              <a:gd name="connsiteX4" fmla="*/ 609600 w 2628900"/>
              <a:gd name="connsiteY4" fmla="*/ 165100 h 1854200"/>
              <a:gd name="connsiteX5" fmla="*/ 533400 w 2628900"/>
              <a:gd name="connsiteY5" fmla="*/ 190500 h 1854200"/>
              <a:gd name="connsiteX6" fmla="*/ 495300 w 2628900"/>
              <a:gd name="connsiteY6" fmla="*/ 203200 h 1854200"/>
              <a:gd name="connsiteX7" fmla="*/ 444500 w 2628900"/>
              <a:gd name="connsiteY7" fmla="*/ 254000 h 1854200"/>
              <a:gd name="connsiteX8" fmla="*/ 406400 w 2628900"/>
              <a:gd name="connsiteY8" fmla="*/ 266700 h 1854200"/>
              <a:gd name="connsiteX9" fmla="*/ 330200 w 2628900"/>
              <a:gd name="connsiteY9" fmla="*/ 317500 h 1854200"/>
              <a:gd name="connsiteX10" fmla="*/ 292100 w 2628900"/>
              <a:gd name="connsiteY10" fmla="*/ 342900 h 1854200"/>
              <a:gd name="connsiteX11" fmla="*/ 241300 w 2628900"/>
              <a:gd name="connsiteY11" fmla="*/ 368300 h 1854200"/>
              <a:gd name="connsiteX12" fmla="*/ 203200 w 2628900"/>
              <a:gd name="connsiteY12" fmla="*/ 406400 h 1854200"/>
              <a:gd name="connsiteX13" fmla="*/ 152400 w 2628900"/>
              <a:gd name="connsiteY13" fmla="*/ 444500 h 1854200"/>
              <a:gd name="connsiteX14" fmla="*/ 63500 w 2628900"/>
              <a:gd name="connsiteY14" fmla="*/ 558800 h 1854200"/>
              <a:gd name="connsiteX15" fmla="*/ 25400 w 2628900"/>
              <a:gd name="connsiteY15" fmla="*/ 698500 h 1854200"/>
              <a:gd name="connsiteX16" fmla="*/ 0 w 2628900"/>
              <a:gd name="connsiteY16" fmla="*/ 825500 h 1854200"/>
              <a:gd name="connsiteX17" fmla="*/ 25400 w 2628900"/>
              <a:gd name="connsiteY17" fmla="*/ 1054100 h 1854200"/>
              <a:gd name="connsiteX18" fmla="*/ 50800 w 2628900"/>
              <a:gd name="connsiteY18" fmla="*/ 1155700 h 1854200"/>
              <a:gd name="connsiteX19" fmla="*/ 76200 w 2628900"/>
              <a:gd name="connsiteY19" fmla="*/ 1193800 h 1854200"/>
              <a:gd name="connsiteX20" fmla="*/ 101600 w 2628900"/>
              <a:gd name="connsiteY20" fmla="*/ 1282700 h 1854200"/>
              <a:gd name="connsiteX21" fmla="*/ 127000 w 2628900"/>
              <a:gd name="connsiteY21" fmla="*/ 1320800 h 1854200"/>
              <a:gd name="connsiteX22" fmla="*/ 139700 w 2628900"/>
              <a:gd name="connsiteY22" fmla="*/ 1358900 h 1854200"/>
              <a:gd name="connsiteX23" fmla="*/ 177800 w 2628900"/>
              <a:gd name="connsiteY23" fmla="*/ 1409700 h 1854200"/>
              <a:gd name="connsiteX24" fmla="*/ 228600 w 2628900"/>
              <a:gd name="connsiteY24" fmla="*/ 1511300 h 1854200"/>
              <a:gd name="connsiteX25" fmla="*/ 254000 w 2628900"/>
              <a:gd name="connsiteY25" fmla="*/ 1549400 h 1854200"/>
              <a:gd name="connsiteX26" fmla="*/ 342900 w 2628900"/>
              <a:gd name="connsiteY26" fmla="*/ 1689100 h 1854200"/>
              <a:gd name="connsiteX27" fmla="*/ 393700 w 2628900"/>
              <a:gd name="connsiteY27" fmla="*/ 1727200 h 1854200"/>
              <a:gd name="connsiteX28" fmla="*/ 520700 w 2628900"/>
              <a:gd name="connsiteY28" fmla="*/ 1765300 h 1854200"/>
              <a:gd name="connsiteX29" fmla="*/ 609600 w 2628900"/>
              <a:gd name="connsiteY29" fmla="*/ 1803400 h 1854200"/>
              <a:gd name="connsiteX30" fmla="*/ 901700 w 2628900"/>
              <a:gd name="connsiteY30" fmla="*/ 1841500 h 1854200"/>
              <a:gd name="connsiteX31" fmla="*/ 939800 w 2628900"/>
              <a:gd name="connsiteY31" fmla="*/ 1854200 h 1854200"/>
              <a:gd name="connsiteX32" fmla="*/ 1625600 w 2628900"/>
              <a:gd name="connsiteY32" fmla="*/ 1841500 h 1854200"/>
              <a:gd name="connsiteX33" fmla="*/ 1714500 w 2628900"/>
              <a:gd name="connsiteY33" fmla="*/ 1816100 h 1854200"/>
              <a:gd name="connsiteX34" fmla="*/ 1841500 w 2628900"/>
              <a:gd name="connsiteY34" fmla="*/ 1778000 h 1854200"/>
              <a:gd name="connsiteX35" fmla="*/ 1879600 w 2628900"/>
              <a:gd name="connsiteY35" fmla="*/ 1765300 h 1854200"/>
              <a:gd name="connsiteX36" fmla="*/ 1955800 w 2628900"/>
              <a:gd name="connsiteY36" fmla="*/ 1739900 h 1854200"/>
              <a:gd name="connsiteX37" fmla="*/ 2032000 w 2628900"/>
              <a:gd name="connsiteY37" fmla="*/ 1701800 h 1854200"/>
              <a:gd name="connsiteX38" fmla="*/ 2070100 w 2628900"/>
              <a:gd name="connsiteY38" fmla="*/ 1663700 h 1854200"/>
              <a:gd name="connsiteX39" fmla="*/ 2171700 w 2628900"/>
              <a:gd name="connsiteY39" fmla="*/ 1612900 h 1854200"/>
              <a:gd name="connsiteX40" fmla="*/ 2260600 w 2628900"/>
              <a:gd name="connsiteY40" fmla="*/ 1562100 h 1854200"/>
              <a:gd name="connsiteX41" fmla="*/ 2336800 w 2628900"/>
              <a:gd name="connsiteY41" fmla="*/ 1511300 h 1854200"/>
              <a:gd name="connsiteX42" fmla="*/ 2374900 w 2628900"/>
              <a:gd name="connsiteY42" fmla="*/ 1485900 h 1854200"/>
              <a:gd name="connsiteX43" fmla="*/ 2400300 w 2628900"/>
              <a:gd name="connsiteY43" fmla="*/ 1447800 h 1854200"/>
              <a:gd name="connsiteX44" fmla="*/ 2438400 w 2628900"/>
              <a:gd name="connsiteY44" fmla="*/ 1422400 h 1854200"/>
              <a:gd name="connsiteX45" fmla="*/ 2451100 w 2628900"/>
              <a:gd name="connsiteY45" fmla="*/ 1384300 h 1854200"/>
              <a:gd name="connsiteX46" fmla="*/ 2514600 w 2628900"/>
              <a:gd name="connsiteY46" fmla="*/ 1295400 h 1854200"/>
              <a:gd name="connsiteX47" fmla="*/ 2540000 w 2628900"/>
              <a:gd name="connsiteY47" fmla="*/ 1206500 h 1854200"/>
              <a:gd name="connsiteX48" fmla="*/ 2552700 w 2628900"/>
              <a:gd name="connsiteY48" fmla="*/ 1155700 h 1854200"/>
              <a:gd name="connsiteX49" fmla="*/ 2565400 w 2628900"/>
              <a:gd name="connsiteY49" fmla="*/ 1117600 h 1854200"/>
              <a:gd name="connsiteX50" fmla="*/ 2603500 w 2628900"/>
              <a:gd name="connsiteY50" fmla="*/ 927100 h 1854200"/>
              <a:gd name="connsiteX51" fmla="*/ 2616200 w 2628900"/>
              <a:gd name="connsiteY51" fmla="*/ 889000 h 1854200"/>
              <a:gd name="connsiteX52" fmla="*/ 2628900 w 2628900"/>
              <a:gd name="connsiteY52" fmla="*/ 825500 h 1854200"/>
              <a:gd name="connsiteX53" fmla="*/ 2616200 w 2628900"/>
              <a:gd name="connsiteY53" fmla="*/ 571500 h 1854200"/>
              <a:gd name="connsiteX54" fmla="*/ 2590800 w 2628900"/>
              <a:gd name="connsiteY54" fmla="*/ 495300 h 1854200"/>
              <a:gd name="connsiteX55" fmla="*/ 2578100 w 2628900"/>
              <a:gd name="connsiteY55" fmla="*/ 457200 h 1854200"/>
              <a:gd name="connsiteX56" fmla="*/ 2552700 w 2628900"/>
              <a:gd name="connsiteY56" fmla="*/ 419100 h 1854200"/>
              <a:gd name="connsiteX57" fmla="*/ 2540000 w 2628900"/>
              <a:gd name="connsiteY57" fmla="*/ 381000 h 1854200"/>
              <a:gd name="connsiteX58" fmla="*/ 2489200 w 2628900"/>
              <a:gd name="connsiteY58" fmla="*/ 368300 h 1854200"/>
              <a:gd name="connsiteX59" fmla="*/ 2476500 w 2628900"/>
              <a:gd name="connsiteY59" fmla="*/ 330200 h 1854200"/>
              <a:gd name="connsiteX60" fmla="*/ 2362200 w 2628900"/>
              <a:gd name="connsiteY60" fmla="*/ 241300 h 1854200"/>
              <a:gd name="connsiteX61" fmla="*/ 2286000 w 2628900"/>
              <a:gd name="connsiteY61" fmla="*/ 203200 h 1854200"/>
              <a:gd name="connsiteX62" fmla="*/ 2197100 w 2628900"/>
              <a:gd name="connsiteY62" fmla="*/ 152400 h 1854200"/>
              <a:gd name="connsiteX63" fmla="*/ 2108200 w 2628900"/>
              <a:gd name="connsiteY63" fmla="*/ 127000 h 1854200"/>
              <a:gd name="connsiteX64" fmla="*/ 1905000 w 2628900"/>
              <a:gd name="connsiteY64" fmla="*/ 88900 h 1854200"/>
              <a:gd name="connsiteX65" fmla="*/ 1714500 w 2628900"/>
              <a:gd name="connsiteY65" fmla="*/ 63500 h 1854200"/>
              <a:gd name="connsiteX66" fmla="*/ 1625600 w 2628900"/>
              <a:gd name="connsiteY66" fmla="*/ 50800 h 1854200"/>
              <a:gd name="connsiteX67" fmla="*/ 1524000 w 2628900"/>
              <a:gd name="connsiteY67" fmla="*/ 38100 h 1854200"/>
              <a:gd name="connsiteX68" fmla="*/ 1447800 w 2628900"/>
              <a:gd name="connsiteY68" fmla="*/ 25400 h 1854200"/>
              <a:gd name="connsiteX69" fmla="*/ 1219200 w 2628900"/>
              <a:gd name="connsiteY69" fmla="*/ 0 h 1854200"/>
              <a:gd name="connsiteX70" fmla="*/ 1003300 w 2628900"/>
              <a:gd name="connsiteY70" fmla="*/ 25400 h 1854200"/>
              <a:gd name="connsiteX71" fmla="*/ 952500 w 2628900"/>
              <a:gd name="connsiteY71" fmla="*/ 38100 h 1854200"/>
              <a:gd name="connsiteX72" fmla="*/ 901700 w 2628900"/>
              <a:gd name="connsiteY72" fmla="*/ 76200 h 1854200"/>
              <a:gd name="connsiteX73" fmla="*/ 825500 w 2628900"/>
              <a:gd name="connsiteY73" fmla="*/ 101600 h 1854200"/>
              <a:gd name="connsiteX74" fmla="*/ 787400 w 2628900"/>
              <a:gd name="connsiteY74" fmla="*/ 127000 h 185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2628900" h="1854200">
                <a:moveTo>
                  <a:pt x="901700" y="88900"/>
                </a:moveTo>
                <a:cubicBezTo>
                  <a:pt x="850900" y="93133"/>
                  <a:pt x="799286" y="91603"/>
                  <a:pt x="749300" y="101600"/>
                </a:cubicBezTo>
                <a:cubicBezTo>
                  <a:pt x="734333" y="104593"/>
                  <a:pt x="725229" y="120987"/>
                  <a:pt x="711200" y="127000"/>
                </a:cubicBezTo>
                <a:cubicBezTo>
                  <a:pt x="695157" y="133876"/>
                  <a:pt x="676743" y="133571"/>
                  <a:pt x="660400" y="139700"/>
                </a:cubicBezTo>
                <a:cubicBezTo>
                  <a:pt x="642673" y="146347"/>
                  <a:pt x="627178" y="158069"/>
                  <a:pt x="609600" y="165100"/>
                </a:cubicBezTo>
                <a:cubicBezTo>
                  <a:pt x="584741" y="175044"/>
                  <a:pt x="558800" y="182033"/>
                  <a:pt x="533400" y="190500"/>
                </a:cubicBezTo>
                <a:lnTo>
                  <a:pt x="495300" y="203200"/>
                </a:lnTo>
                <a:cubicBezTo>
                  <a:pt x="478367" y="220133"/>
                  <a:pt x="463987" y="240081"/>
                  <a:pt x="444500" y="254000"/>
                </a:cubicBezTo>
                <a:cubicBezTo>
                  <a:pt x="433607" y="261781"/>
                  <a:pt x="418102" y="260199"/>
                  <a:pt x="406400" y="266700"/>
                </a:cubicBezTo>
                <a:cubicBezTo>
                  <a:pt x="379715" y="281525"/>
                  <a:pt x="355600" y="300567"/>
                  <a:pt x="330200" y="317500"/>
                </a:cubicBezTo>
                <a:cubicBezTo>
                  <a:pt x="317500" y="325967"/>
                  <a:pt x="305752" y="336074"/>
                  <a:pt x="292100" y="342900"/>
                </a:cubicBezTo>
                <a:cubicBezTo>
                  <a:pt x="275167" y="351367"/>
                  <a:pt x="256706" y="357296"/>
                  <a:pt x="241300" y="368300"/>
                </a:cubicBezTo>
                <a:cubicBezTo>
                  <a:pt x="226685" y="378739"/>
                  <a:pt x="216837" y="394711"/>
                  <a:pt x="203200" y="406400"/>
                </a:cubicBezTo>
                <a:cubicBezTo>
                  <a:pt x="187129" y="420175"/>
                  <a:pt x="168471" y="430725"/>
                  <a:pt x="152400" y="444500"/>
                </a:cubicBezTo>
                <a:cubicBezTo>
                  <a:pt x="121718" y="470799"/>
                  <a:pt x="74966" y="524403"/>
                  <a:pt x="63500" y="558800"/>
                </a:cubicBezTo>
                <a:cubicBezTo>
                  <a:pt x="47085" y="608046"/>
                  <a:pt x="34949" y="641206"/>
                  <a:pt x="25400" y="698500"/>
                </a:cubicBezTo>
                <a:cubicBezTo>
                  <a:pt x="9831" y="791917"/>
                  <a:pt x="18945" y="749718"/>
                  <a:pt x="0" y="825500"/>
                </a:cubicBezTo>
                <a:cubicBezTo>
                  <a:pt x="18801" y="1088713"/>
                  <a:pt x="-3138" y="925680"/>
                  <a:pt x="25400" y="1054100"/>
                </a:cubicBezTo>
                <a:cubicBezTo>
                  <a:pt x="31197" y="1080185"/>
                  <a:pt x="37183" y="1128467"/>
                  <a:pt x="50800" y="1155700"/>
                </a:cubicBezTo>
                <a:cubicBezTo>
                  <a:pt x="57626" y="1169352"/>
                  <a:pt x="67733" y="1181100"/>
                  <a:pt x="76200" y="1193800"/>
                </a:cubicBezTo>
                <a:cubicBezTo>
                  <a:pt x="80269" y="1210076"/>
                  <a:pt x="92490" y="1264480"/>
                  <a:pt x="101600" y="1282700"/>
                </a:cubicBezTo>
                <a:cubicBezTo>
                  <a:pt x="108426" y="1296352"/>
                  <a:pt x="120174" y="1307148"/>
                  <a:pt x="127000" y="1320800"/>
                </a:cubicBezTo>
                <a:cubicBezTo>
                  <a:pt x="132987" y="1332774"/>
                  <a:pt x="133058" y="1347277"/>
                  <a:pt x="139700" y="1358900"/>
                </a:cubicBezTo>
                <a:cubicBezTo>
                  <a:pt x="150202" y="1377278"/>
                  <a:pt x="167135" y="1391417"/>
                  <a:pt x="177800" y="1409700"/>
                </a:cubicBezTo>
                <a:cubicBezTo>
                  <a:pt x="196879" y="1442406"/>
                  <a:pt x="207597" y="1479795"/>
                  <a:pt x="228600" y="1511300"/>
                </a:cubicBezTo>
                <a:cubicBezTo>
                  <a:pt x="237067" y="1524000"/>
                  <a:pt x="246691" y="1536000"/>
                  <a:pt x="254000" y="1549400"/>
                </a:cubicBezTo>
                <a:cubicBezTo>
                  <a:pt x="302862" y="1638981"/>
                  <a:pt x="282755" y="1637547"/>
                  <a:pt x="342900" y="1689100"/>
                </a:cubicBezTo>
                <a:cubicBezTo>
                  <a:pt x="358971" y="1702875"/>
                  <a:pt x="375197" y="1716921"/>
                  <a:pt x="393700" y="1727200"/>
                </a:cubicBezTo>
                <a:cubicBezTo>
                  <a:pt x="449549" y="1758227"/>
                  <a:pt x="461067" y="1750392"/>
                  <a:pt x="520700" y="1765300"/>
                </a:cubicBezTo>
                <a:cubicBezTo>
                  <a:pt x="643743" y="1796061"/>
                  <a:pt x="452099" y="1754938"/>
                  <a:pt x="609600" y="1803400"/>
                </a:cubicBezTo>
                <a:cubicBezTo>
                  <a:pt x="719571" y="1837237"/>
                  <a:pt x="779863" y="1832797"/>
                  <a:pt x="901700" y="1841500"/>
                </a:cubicBezTo>
                <a:cubicBezTo>
                  <a:pt x="914400" y="1845733"/>
                  <a:pt x="926413" y="1854200"/>
                  <a:pt x="939800" y="1854200"/>
                </a:cubicBezTo>
                <a:cubicBezTo>
                  <a:pt x="1168439" y="1854200"/>
                  <a:pt x="1397097" y="1849379"/>
                  <a:pt x="1625600" y="1841500"/>
                </a:cubicBezTo>
                <a:cubicBezTo>
                  <a:pt x="1648176" y="1840722"/>
                  <a:pt x="1691449" y="1822686"/>
                  <a:pt x="1714500" y="1816100"/>
                </a:cubicBezTo>
                <a:cubicBezTo>
                  <a:pt x="1848855" y="1777713"/>
                  <a:pt x="1660416" y="1838361"/>
                  <a:pt x="1841500" y="1778000"/>
                </a:cubicBezTo>
                <a:lnTo>
                  <a:pt x="1879600" y="1765300"/>
                </a:lnTo>
                <a:cubicBezTo>
                  <a:pt x="1905000" y="1756833"/>
                  <a:pt x="1933523" y="1754752"/>
                  <a:pt x="1955800" y="1739900"/>
                </a:cubicBezTo>
                <a:cubicBezTo>
                  <a:pt x="2005039" y="1707074"/>
                  <a:pt x="1979420" y="1719327"/>
                  <a:pt x="2032000" y="1701800"/>
                </a:cubicBezTo>
                <a:cubicBezTo>
                  <a:pt x="2044700" y="1689100"/>
                  <a:pt x="2054947" y="1673343"/>
                  <a:pt x="2070100" y="1663700"/>
                </a:cubicBezTo>
                <a:cubicBezTo>
                  <a:pt x="2102044" y="1643372"/>
                  <a:pt x="2140195" y="1633903"/>
                  <a:pt x="2171700" y="1612900"/>
                </a:cubicBezTo>
                <a:cubicBezTo>
                  <a:pt x="2303497" y="1525035"/>
                  <a:pt x="2099470" y="1658778"/>
                  <a:pt x="2260600" y="1562100"/>
                </a:cubicBezTo>
                <a:cubicBezTo>
                  <a:pt x="2286777" y="1546394"/>
                  <a:pt x="2311400" y="1528233"/>
                  <a:pt x="2336800" y="1511300"/>
                </a:cubicBezTo>
                <a:lnTo>
                  <a:pt x="2374900" y="1485900"/>
                </a:lnTo>
                <a:cubicBezTo>
                  <a:pt x="2383367" y="1473200"/>
                  <a:pt x="2389507" y="1458593"/>
                  <a:pt x="2400300" y="1447800"/>
                </a:cubicBezTo>
                <a:cubicBezTo>
                  <a:pt x="2411093" y="1437007"/>
                  <a:pt x="2428865" y="1434319"/>
                  <a:pt x="2438400" y="1422400"/>
                </a:cubicBezTo>
                <a:cubicBezTo>
                  <a:pt x="2446763" y="1411947"/>
                  <a:pt x="2445113" y="1396274"/>
                  <a:pt x="2451100" y="1384300"/>
                </a:cubicBezTo>
                <a:cubicBezTo>
                  <a:pt x="2460385" y="1365729"/>
                  <a:pt x="2505971" y="1306905"/>
                  <a:pt x="2514600" y="1295400"/>
                </a:cubicBezTo>
                <a:cubicBezTo>
                  <a:pt x="2554302" y="1136591"/>
                  <a:pt x="2503561" y="1334037"/>
                  <a:pt x="2540000" y="1206500"/>
                </a:cubicBezTo>
                <a:cubicBezTo>
                  <a:pt x="2544795" y="1189717"/>
                  <a:pt x="2547905" y="1172483"/>
                  <a:pt x="2552700" y="1155700"/>
                </a:cubicBezTo>
                <a:cubicBezTo>
                  <a:pt x="2556378" y="1142828"/>
                  <a:pt x="2561722" y="1130472"/>
                  <a:pt x="2565400" y="1117600"/>
                </a:cubicBezTo>
                <a:cubicBezTo>
                  <a:pt x="2586730" y="1042945"/>
                  <a:pt x="2582704" y="1024148"/>
                  <a:pt x="2603500" y="927100"/>
                </a:cubicBezTo>
                <a:cubicBezTo>
                  <a:pt x="2606305" y="914010"/>
                  <a:pt x="2612953" y="901987"/>
                  <a:pt x="2616200" y="889000"/>
                </a:cubicBezTo>
                <a:cubicBezTo>
                  <a:pt x="2621435" y="868059"/>
                  <a:pt x="2624667" y="846667"/>
                  <a:pt x="2628900" y="825500"/>
                </a:cubicBezTo>
                <a:cubicBezTo>
                  <a:pt x="2624667" y="740833"/>
                  <a:pt x="2625917" y="655714"/>
                  <a:pt x="2616200" y="571500"/>
                </a:cubicBezTo>
                <a:cubicBezTo>
                  <a:pt x="2613131" y="544903"/>
                  <a:pt x="2599267" y="520700"/>
                  <a:pt x="2590800" y="495300"/>
                </a:cubicBezTo>
                <a:cubicBezTo>
                  <a:pt x="2586567" y="482600"/>
                  <a:pt x="2585526" y="468339"/>
                  <a:pt x="2578100" y="457200"/>
                </a:cubicBezTo>
                <a:cubicBezTo>
                  <a:pt x="2569633" y="444500"/>
                  <a:pt x="2559526" y="432752"/>
                  <a:pt x="2552700" y="419100"/>
                </a:cubicBezTo>
                <a:cubicBezTo>
                  <a:pt x="2546713" y="407126"/>
                  <a:pt x="2550453" y="389363"/>
                  <a:pt x="2540000" y="381000"/>
                </a:cubicBezTo>
                <a:cubicBezTo>
                  <a:pt x="2526370" y="370096"/>
                  <a:pt x="2506133" y="372533"/>
                  <a:pt x="2489200" y="368300"/>
                </a:cubicBezTo>
                <a:cubicBezTo>
                  <a:pt x="2484967" y="355600"/>
                  <a:pt x="2483926" y="341339"/>
                  <a:pt x="2476500" y="330200"/>
                </a:cubicBezTo>
                <a:cubicBezTo>
                  <a:pt x="2452626" y="294388"/>
                  <a:pt x="2392476" y="261484"/>
                  <a:pt x="2362200" y="241300"/>
                </a:cubicBezTo>
                <a:cubicBezTo>
                  <a:pt x="2288981" y="192487"/>
                  <a:pt x="2359612" y="234748"/>
                  <a:pt x="2286000" y="203200"/>
                </a:cubicBezTo>
                <a:cubicBezTo>
                  <a:pt x="2130143" y="136404"/>
                  <a:pt x="2324645" y="216173"/>
                  <a:pt x="2197100" y="152400"/>
                </a:cubicBezTo>
                <a:cubicBezTo>
                  <a:pt x="2177632" y="142666"/>
                  <a:pt x="2126104" y="131883"/>
                  <a:pt x="2108200" y="127000"/>
                </a:cubicBezTo>
                <a:cubicBezTo>
                  <a:pt x="1972335" y="89946"/>
                  <a:pt x="2062501" y="106400"/>
                  <a:pt x="1905000" y="88900"/>
                </a:cubicBezTo>
                <a:cubicBezTo>
                  <a:pt x="1800308" y="62727"/>
                  <a:pt x="1894431" y="83492"/>
                  <a:pt x="1714500" y="63500"/>
                </a:cubicBezTo>
                <a:cubicBezTo>
                  <a:pt x="1684749" y="60194"/>
                  <a:pt x="1655272" y="54756"/>
                  <a:pt x="1625600" y="50800"/>
                </a:cubicBezTo>
                <a:lnTo>
                  <a:pt x="1524000" y="38100"/>
                </a:lnTo>
                <a:cubicBezTo>
                  <a:pt x="1498508" y="34458"/>
                  <a:pt x="1473393" y="28244"/>
                  <a:pt x="1447800" y="25400"/>
                </a:cubicBezTo>
                <a:cubicBezTo>
                  <a:pt x="1180708" y="-4277"/>
                  <a:pt x="1390656" y="28576"/>
                  <a:pt x="1219200" y="0"/>
                </a:cubicBezTo>
                <a:cubicBezTo>
                  <a:pt x="1147233" y="8467"/>
                  <a:pt x="1075035" y="15152"/>
                  <a:pt x="1003300" y="25400"/>
                </a:cubicBezTo>
                <a:cubicBezTo>
                  <a:pt x="986021" y="27868"/>
                  <a:pt x="968112" y="30294"/>
                  <a:pt x="952500" y="38100"/>
                </a:cubicBezTo>
                <a:cubicBezTo>
                  <a:pt x="933568" y="47566"/>
                  <a:pt x="920632" y="66734"/>
                  <a:pt x="901700" y="76200"/>
                </a:cubicBezTo>
                <a:cubicBezTo>
                  <a:pt x="877753" y="88174"/>
                  <a:pt x="847777" y="86748"/>
                  <a:pt x="825500" y="101600"/>
                </a:cubicBezTo>
                <a:lnTo>
                  <a:pt x="787400" y="12700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4" name="TextovéPole 73"/>
          <p:cNvSpPr txBox="1"/>
          <p:nvPr/>
        </p:nvSpPr>
        <p:spPr>
          <a:xfrm>
            <a:off x="3011388" y="4223848"/>
            <a:ext cx="312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</a:t>
            </a:r>
            <a:endParaRPr lang="cs-CZ" b="1" dirty="0"/>
          </a:p>
        </p:txBody>
      </p:sp>
      <p:sp>
        <p:nvSpPr>
          <p:cNvPr id="55" name="Volný tvar 54"/>
          <p:cNvSpPr/>
          <p:nvPr/>
        </p:nvSpPr>
        <p:spPr bwMode="auto">
          <a:xfrm>
            <a:off x="1143000" y="4279900"/>
            <a:ext cx="838237" cy="800100"/>
          </a:xfrm>
          <a:custGeom>
            <a:avLst/>
            <a:gdLst>
              <a:gd name="connsiteX0" fmla="*/ 0 w 838237"/>
              <a:gd name="connsiteY0" fmla="*/ 0 h 800100"/>
              <a:gd name="connsiteX1" fmla="*/ 114300 w 838237"/>
              <a:gd name="connsiteY1" fmla="*/ 25400 h 800100"/>
              <a:gd name="connsiteX2" fmla="*/ 152400 w 838237"/>
              <a:gd name="connsiteY2" fmla="*/ 50800 h 800100"/>
              <a:gd name="connsiteX3" fmla="*/ 203200 w 838237"/>
              <a:gd name="connsiteY3" fmla="*/ 63500 h 800100"/>
              <a:gd name="connsiteX4" fmla="*/ 279400 w 838237"/>
              <a:gd name="connsiteY4" fmla="*/ 88900 h 800100"/>
              <a:gd name="connsiteX5" fmla="*/ 317500 w 838237"/>
              <a:gd name="connsiteY5" fmla="*/ 101600 h 800100"/>
              <a:gd name="connsiteX6" fmla="*/ 368300 w 838237"/>
              <a:gd name="connsiteY6" fmla="*/ 114300 h 800100"/>
              <a:gd name="connsiteX7" fmla="*/ 406400 w 838237"/>
              <a:gd name="connsiteY7" fmla="*/ 139700 h 800100"/>
              <a:gd name="connsiteX8" fmla="*/ 495300 w 838237"/>
              <a:gd name="connsiteY8" fmla="*/ 190500 h 800100"/>
              <a:gd name="connsiteX9" fmla="*/ 609600 w 838237"/>
              <a:gd name="connsiteY9" fmla="*/ 279400 h 800100"/>
              <a:gd name="connsiteX10" fmla="*/ 660400 w 838237"/>
              <a:gd name="connsiteY10" fmla="*/ 355600 h 800100"/>
              <a:gd name="connsiteX11" fmla="*/ 723900 w 838237"/>
              <a:gd name="connsiteY11" fmla="*/ 431800 h 800100"/>
              <a:gd name="connsiteX12" fmla="*/ 749300 w 838237"/>
              <a:gd name="connsiteY12" fmla="*/ 508000 h 800100"/>
              <a:gd name="connsiteX13" fmla="*/ 774700 w 838237"/>
              <a:gd name="connsiteY13" fmla="*/ 546100 h 800100"/>
              <a:gd name="connsiteX14" fmla="*/ 800100 w 838237"/>
              <a:gd name="connsiteY14" fmla="*/ 622300 h 800100"/>
              <a:gd name="connsiteX15" fmla="*/ 812800 w 838237"/>
              <a:gd name="connsiteY15" fmla="*/ 660400 h 800100"/>
              <a:gd name="connsiteX16" fmla="*/ 825500 w 838237"/>
              <a:gd name="connsiteY16" fmla="*/ 698500 h 800100"/>
              <a:gd name="connsiteX17" fmla="*/ 838200 w 838237"/>
              <a:gd name="connsiteY17" fmla="*/ 80010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838237" h="800100">
                <a:moveTo>
                  <a:pt x="0" y="0"/>
                </a:moveTo>
                <a:cubicBezTo>
                  <a:pt x="29266" y="4878"/>
                  <a:pt x="83036" y="9768"/>
                  <a:pt x="114300" y="25400"/>
                </a:cubicBezTo>
                <a:cubicBezTo>
                  <a:pt x="127952" y="32226"/>
                  <a:pt x="138371" y="44787"/>
                  <a:pt x="152400" y="50800"/>
                </a:cubicBezTo>
                <a:cubicBezTo>
                  <a:pt x="168443" y="57676"/>
                  <a:pt x="186482" y="58484"/>
                  <a:pt x="203200" y="63500"/>
                </a:cubicBezTo>
                <a:cubicBezTo>
                  <a:pt x="228845" y="71193"/>
                  <a:pt x="254000" y="80433"/>
                  <a:pt x="279400" y="88900"/>
                </a:cubicBezTo>
                <a:cubicBezTo>
                  <a:pt x="292100" y="93133"/>
                  <a:pt x="304513" y="98353"/>
                  <a:pt x="317500" y="101600"/>
                </a:cubicBezTo>
                <a:lnTo>
                  <a:pt x="368300" y="114300"/>
                </a:lnTo>
                <a:cubicBezTo>
                  <a:pt x="381000" y="122767"/>
                  <a:pt x="393148" y="132127"/>
                  <a:pt x="406400" y="139700"/>
                </a:cubicBezTo>
                <a:cubicBezTo>
                  <a:pt x="438597" y="158098"/>
                  <a:pt x="467453" y="165747"/>
                  <a:pt x="495300" y="190500"/>
                </a:cubicBezTo>
                <a:cubicBezTo>
                  <a:pt x="598099" y="281877"/>
                  <a:pt x="531037" y="253212"/>
                  <a:pt x="609600" y="279400"/>
                </a:cubicBezTo>
                <a:cubicBezTo>
                  <a:pt x="631919" y="346357"/>
                  <a:pt x="607549" y="292179"/>
                  <a:pt x="660400" y="355600"/>
                </a:cubicBezTo>
                <a:cubicBezTo>
                  <a:pt x="748807" y="461688"/>
                  <a:pt x="612590" y="320490"/>
                  <a:pt x="723900" y="431800"/>
                </a:cubicBezTo>
                <a:cubicBezTo>
                  <a:pt x="732367" y="457200"/>
                  <a:pt x="734448" y="485723"/>
                  <a:pt x="749300" y="508000"/>
                </a:cubicBezTo>
                <a:cubicBezTo>
                  <a:pt x="757767" y="520700"/>
                  <a:pt x="768501" y="532152"/>
                  <a:pt x="774700" y="546100"/>
                </a:cubicBezTo>
                <a:cubicBezTo>
                  <a:pt x="785574" y="570566"/>
                  <a:pt x="791633" y="596900"/>
                  <a:pt x="800100" y="622300"/>
                </a:cubicBezTo>
                <a:lnTo>
                  <a:pt x="812800" y="660400"/>
                </a:lnTo>
                <a:cubicBezTo>
                  <a:pt x="817033" y="673100"/>
                  <a:pt x="823299" y="685295"/>
                  <a:pt x="825500" y="698500"/>
                </a:cubicBezTo>
                <a:cubicBezTo>
                  <a:pt x="839592" y="783051"/>
                  <a:pt x="838200" y="748950"/>
                  <a:pt x="838200" y="80010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6" name="TextovéPole 75"/>
          <p:cNvSpPr txBox="1"/>
          <p:nvPr/>
        </p:nvSpPr>
        <p:spPr>
          <a:xfrm>
            <a:off x="1154305" y="3891584"/>
            <a:ext cx="312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43333395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3" grpId="0"/>
      <p:bldP spid="21" grpId="0"/>
      <p:bldP spid="22" grpId="0"/>
      <p:bldP spid="40" grpId="0"/>
      <p:bldP spid="41" grpId="0"/>
      <p:bldP spid="44" grpId="0"/>
      <p:bldP spid="45" grpId="0"/>
      <p:bldP spid="46" grpId="0"/>
      <p:bldP spid="17" grpId="0"/>
      <p:bldP spid="56" grpId="0"/>
      <p:bldP spid="57" grpId="0"/>
      <p:bldP spid="58" grpId="0"/>
      <p:bldP spid="59" grpId="0"/>
      <p:bldP spid="61" grpId="0"/>
      <p:bldP spid="20" grpId="0" animBg="1"/>
      <p:bldP spid="50" grpId="0" animBg="1"/>
      <p:bldP spid="51" grpId="0" animBg="1"/>
      <p:bldP spid="52" grpId="0" animBg="1"/>
      <p:bldP spid="68" grpId="0" animBg="1"/>
      <p:bldP spid="69" grpId="0" animBg="1"/>
      <p:bldP spid="70" grpId="0" animBg="1"/>
      <p:bldP spid="53" grpId="0" animBg="1"/>
      <p:bldP spid="72" grpId="0"/>
      <p:bldP spid="54" grpId="0" animBg="1"/>
      <p:bldP spid="74" grpId="0"/>
      <p:bldP spid="55" grpId="0" animBg="1"/>
      <p:bldP spid="7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620690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Thaletova věta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0" y="2102888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Sestrojte pravoúhlý trojúhelník ABC s přeponou AB (|AB| = 85 mm) a odvěsnou AC (|AC| = 35 mm).</a:t>
            </a:r>
            <a:endParaRPr lang="cs-CZ" dirty="0"/>
          </a:p>
        </p:txBody>
      </p:sp>
      <p:sp>
        <p:nvSpPr>
          <p:cNvPr id="43" name="Obdélník 42"/>
          <p:cNvSpPr/>
          <p:nvPr/>
        </p:nvSpPr>
        <p:spPr>
          <a:xfrm>
            <a:off x="0" y="2880000"/>
            <a:ext cx="43924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u="sng" dirty="0" smtClean="0"/>
              <a:t>Konstrukce:</a:t>
            </a:r>
            <a:endParaRPr lang="cs-CZ" b="1" dirty="0"/>
          </a:p>
        </p:txBody>
      </p:sp>
      <p:sp>
        <p:nvSpPr>
          <p:cNvPr id="21" name="Obdélník 20"/>
          <p:cNvSpPr/>
          <p:nvPr/>
        </p:nvSpPr>
        <p:spPr>
          <a:xfrm>
            <a:off x="5760000" y="2880000"/>
            <a:ext cx="26126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u="sng" dirty="0" smtClean="0"/>
              <a:t>Postup konstrukce: </a:t>
            </a:r>
            <a:endParaRPr lang="cs-CZ" b="1" u="sng" dirty="0"/>
          </a:p>
        </p:txBody>
      </p:sp>
      <p:sp>
        <p:nvSpPr>
          <p:cNvPr id="22" name="Obdélník 21"/>
          <p:cNvSpPr/>
          <p:nvPr/>
        </p:nvSpPr>
        <p:spPr>
          <a:xfrm>
            <a:off x="5760000" y="3420000"/>
            <a:ext cx="2484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1. AB; |AB| = 85 mm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Obdélník 39"/>
              <p:cNvSpPr/>
              <p:nvPr/>
            </p:nvSpPr>
            <p:spPr>
              <a:xfrm>
                <a:off x="5760000" y="3888000"/>
                <a:ext cx="2808456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b="1" dirty="0" smtClean="0"/>
                  <a:t>2. S; S 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  <a:ea typeface="Cambria Math"/>
                      </a:rPr>
                      <m:t>∈</m:t>
                    </m:r>
                  </m:oMath>
                </a14:m>
                <a:r>
                  <a:rPr lang="cs-CZ" b="1" dirty="0" smtClean="0"/>
                  <a:t> AB, |SA| = </a:t>
                </a:r>
                <a:r>
                  <a:rPr lang="cs-CZ" b="1" dirty="0"/>
                  <a:t>|</a:t>
                </a:r>
                <a:r>
                  <a:rPr lang="cs-CZ" b="1" dirty="0" smtClean="0"/>
                  <a:t>SB|</a:t>
                </a:r>
                <a:endParaRPr lang="cs-CZ" b="1" dirty="0"/>
              </a:p>
            </p:txBody>
          </p:sp>
        </mc:Choice>
        <mc:Fallback xmlns="">
          <p:sp>
            <p:nvSpPr>
              <p:cNvPr id="40" name="Obdélník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000" y="3888000"/>
                <a:ext cx="2808456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1952"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Obdélník 40"/>
          <p:cNvSpPr/>
          <p:nvPr/>
        </p:nvSpPr>
        <p:spPr>
          <a:xfrm>
            <a:off x="5760000" y="4356000"/>
            <a:ext cx="4284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3. t; t(S, |SA|)</a:t>
            </a:r>
            <a:endParaRPr lang="cs-CZ" b="1" dirty="0"/>
          </a:p>
        </p:txBody>
      </p:sp>
      <p:sp>
        <p:nvSpPr>
          <p:cNvPr id="44" name="Obdélník 43"/>
          <p:cNvSpPr/>
          <p:nvPr/>
        </p:nvSpPr>
        <p:spPr>
          <a:xfrm>
            <a:off x="5760000" y="4824000"/>
            <a:ext cx="21422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4. k; k(A, 35 mm)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Obdélník 44"/>
              <p:cNvSpPr/>
              <p:nvPr/>
            </p:nvSpPr>
            <p:spPr>
              <a:xfrm>
                <a:off x="5760000" y="5292000"/>
                <a:ext cx="2142224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b="1" dirty="0" smtClean="0"/>
                  <a:t>5. C; C 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  <a:ea typeface="Cambria Math"/>
                      </a:rPr>
                      <m:t>∈</m:t>
                    </m:r>
                  </m:oMath>
                </a14:m>
                <a:r>
                  <a:rPr lang="cs-CZ" b="1" dirty="0" smtClean="0"/>
                  <a:t> t </a:t>
                </a:r>
                <a14:m>
                  <m:oMath xmlns:m="http://schemas.openxmlformats.org/officeDocument/2006/math">
                    <m:r>
                      <a:rPr lang="cs-CZ" b="1" i="1" dirty="0" smtClean="0">
                        <a:latin typeface="Cambria Math"/>
                        <a:ea typeface="Cambria Math"/>
                      </a:rPr>
                      <m:t>∩</m:t>
                    </m:r>
                  </m:oMath>
                </a14:m>
                <a:r>
                  <a:rPr lang="cs-CZ" b="1" dirty="0" smtClean="0"/>
                  <a:t> k</a:t>
                </a:r>
                <a:endParaRPr lang="cs-CZ" b="1" dirty="0"/>
              </a:p>
            </p:txBody>
          </p:sp>
        </mc:Choice>
        <mc:Fallback xmlns="">
          <p:sp>
            <p:nvSpPr>
              <p:cNvPr id="45" name="Obdélník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000" y="5292000"/>
                <a:ext cx="2142224" cy="369332"/>
              </a:xfrm>
              <a:prstGeom prst="rect">
                <a:avLst/>
              </a:prstGeom>
              <a:blipFill rotWithShape="1">
                <a:blip r:embed="rId4"/>
                <a:stretch>
                  <a:fillRect l="-2564"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Obdélník 45"/>
          <p:cNvSpPr/>
          <p:nvPr/>
        </p:nvSpPr>
        <p:spPr>
          <a:xfrm>
            <a:off x="5760000" y="5760000"/>
            <a:ext cx="14042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6. </a:t>
            </a:r>
            <a:r>
              <a:rPr lang="cs-CZ" b="1" dirty="0">
                <a:latin typeface="Cambria Math"/>
                <a:ea typeface="Cambria Math"/>
              </a:rPr>
              <a:t>∆</a:t>
            </a:r>
            <a:r>
              <a:rPr lang="cs-CZ" b="1" dirty="0" smtClean="0"/>
              <a:t>ABC</a:t>
            </a:r>
            <a:endParaRPr lang="cs-CZ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827584" y="5040000"/>
            <a:ext cx="32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Přímá spojnice 6"/>
          <p:cNvCxnSpPr/>
          <p:nvPr/>
        </p:nvCxnSpPr>
        <p:spPr bwMode="auto">
          <a:xfrm>
            <a:off x="900000" y="4932000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3960000" y="4930100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ovéPole 7"/>
          <p:cNvSpPr txBox="1"/>
          <p:nvPr/>
        </p:nvSpPr>
        <p:spPr>
          <a:xfrm>
            <a:off x="580268" y="519236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3978200" y="511809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cxnSp>
        <p:nvCxnSpPr>
          <p:cNvPr id="38" name="Přímá spojnice 37"/>
          <p:cNvCxnSpPr/>
          <p:nvPr/>
        </p:nvCxnSpPr>
        <p:spPr bwMode="auto">
          <a:xfrm>
            <a:off x="2430000" y="4932000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ovéPole 38"/>
          <p:cNvSpPr txBox="1"/>
          <p:nvPr/>
        </p:nvSpPr>
        <p:spPr>
          <a:xfrm>
            <a:off x="2285984" y="517086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</a:t>
            </a:r>
            <a:endParaRPr lang="cs-CZ" b="1" dirty="0"/>
          </a:p>
        </p:txBody>
      </p:sp>
      <p:sp>
        <p:nvSpPr>
          <p:cNvPr id="9" name="Ovál 8"/>
          <p:cNvSpPr>
            <a:spLocks noChangeAspect="1"/>
          </p:cNvSpPr>
          <p:nvPr/>
        </p:nvSpPr>
        <p:spPr bwMode="auto">
          <a:xfrm>
            <a:off x="900000" y="3510000"/>
            <a:ext cx="3060000" cy="30600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3597652" y="37139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</a:t>
            </a:r>
            <a:endParaRPr lang="cs-CZ" b="1" dirty="0"/>
          </a:p>
        </p:txBody>
      </p:sp>
      <p:sp>
        <p:nvSpPr>
          <p:cNvPr id="10" name="Oblouk 9"/>
          <p:cNvSpPr/>
          <p:nvPr/>
        </p:nvSpPr>
        <p:spPr bwMode="auto">
          <a:xfrm>
            <a:off x="-360000" y="3780000"/>
            <a:ext cx="2520000" cy="2520000"/>
          </a:xfrm>
          <a:prstGeom prst="arc">
            <a:avLst>
              <a:gd name="adj1" fmla="val 16200000"/>
              <a:gd name="adj2" fmla="val 19647831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TextovéPole 47"/>
          <p:cNvSpPr txBox="1"/>
          <p:nvPr/>
        </p:nvSpPr>
        <p:spPr>
          <a:xfrm>
            <a:off x="827584" y="341066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endParaRPr lang="cs-CZ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1259632" y="343749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cxnSp>
        <p:nvCxnSpPr>
          <p:cNvPr id="12" name="Přímá spojnice 11"/>
          <p:cNvCxnSpPr/>
          <p:nvPr/>
        </p:nvCxnSpPr>
        <p:spPr bwMode="auto">
          <a:xfrm>
            <a:off x="900000" y="5040000"/>
            <a:ext cx="306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/>
          <p:nvPr/>
        </p:nvCxnSpPr>
        <p:spPr bwMode="auto">
          <a:xfrm>
            <a:off x="1403648" y="3888000"/>
            <a:ext cx="2574552" cy="1152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Přímá spojnice 61"/>
          <p:cNvCxnSpPr/>
          <p:nvPr/>
        </p:nvCxnSpPr>
        <p:spPr bwMode="auto">
          <a:xfrm flipV="1">
            <a:off x="936000" y="3888000"/>
            <a:ext cx="503648" cy="114143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3" name="TextovéPole 62"/>
          <p:cNvSpPr txBox="1"/>
          <p:nvPr/>
        </p:nvSpPr>
        <p:spPr>
          <a:xfrm>
            <a:off x="2713924" y="50455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2576856" y="4078647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755576" y="417133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02875458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"/>
                            </p:stCondLst>
                            <p:childTnLst>
                              <p:par>
                                <p:cTn id="1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7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500"/>
                            </p:stCondLst>
                            <p:childTnLst>
                              <p:par>
                                <p:cTn id="1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1" dur="1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5500"/>
                            </p:stCondLst>
                            <p:childTnLst>
                              <p:par>
                                <p:cTn id="1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600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3" grpId="0"/>
      <p:bldP spid="21" grpId="0"/>
      <p:bldP spid="22" grpId="0"/>
      <p:bldP spid="40" grpId="0"/>
      <p:bldP spid="41" grpId="0"/>
      <p:bldP spid="44" grpId="0"/>
      <p:bldP spid="45" grpId="0"/>
      <p:bldP spid="46" grpId="0"/>
      <p:bldP spid="8" grpId="0"/>
      <p:bldP spid="37" grpId="0"/>
      <p:bldP spid="39" grpId="0"/>
      <p:bldP spid="9" grpId="0" animBg="1"/>
      <p:bldP spid="42" grpId="0"/>
      <p:bldP spid="10" grpId="0" animBg="1"/>
      <p:bldP spid="48" grpId="0"/>
      <p:bldP spid="49" grpId="0"/>
      <p:bldP spid="63" grpId="0"/>
      <p:bldP spid="64" grpId="0"/>
      <p:bldP spid="6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620690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Thaletova věta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0" y="2102888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Sestrojte kružnici k(k(S; r = 35 mm) a bod X (|XS| = 85 mm). Sestrojte tečnu kružnice k, procházející bodem X. Bod dotyku označte T a vypočtěte |XT|.</a:t>
            </a:r>
            <a:endParaRPr lang="cs-CZ" dirty="0"/>
          </a:p>
        </p:txBody>
      </p:sp>
      <p:sp>
        <p:nvSpPr>
          <p:cNvPr id="43" name="Obdélník 42"/>
          <p:cNvSpPr/>
          <p:nvPr/>
        </p:nvSpPr>
        <p:spPr>
          <a:xfrm>
            <a:off x="-15316" y="2880000"/>
            <a:ext cx="12749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u="sng" dirty="0" smtClean="0"/>
              <a:t>Rozbor:</a:t>
            </a:r>
            <a:r>
              <a:rPr lang="cs-CZ" b="1" dirty="0" smtClean="0"/>
              <a:t> </a:t>
            </a:r>
            <a:endParaRPr lang="cs-CZ" b="1" dirty="0"/>
          </a:p>
        </p:txBody>
      </p:sp>
      <p:sp>
        <p:nvSpPr>
          <p:cNvPr id="21" name="Obdélník 20"/>
          <p:cNvSpPr/>
          <p:nvPr/>
        </p:nvSpPr>
        <p:spPr>
          <a:xfrm>
            <a:off x="5760000" y="2880000"/>
            <a:ext cx="26126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u="sng" dirty="0" smtClean="0"/>
              <a:t>Postup konstrukce: </a:t>
            </a:r>
            <a:endParaRPr lang="cs-CZ" b="1" u="sng" dirty="0"/>
          </a:p>
        </p:txBody>
      </p:sp>
      <p:sp>
        <p:nvSpPr>
          <p:cNvPr id="22" name="Obdélník 21"/>
          <p:cNvSpPr/>
          <p:nvPr/>
        </p:nvSpPr>
        <p:spPr>
          <a:xfrm>
            <a:off x="5760000" y="3420000"/>
            <a:ext cx="2484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1. k; k(S; r = </a:t>
            </a:r>
            <a:r>
              <a:rPr lang="cs-CZ" b="1" smtClean="0"/>
              <a:t>35 </a:t>
            </a:r>
            <a:r>
              <a:rPr lang="cs-CZ" b="1" smtClean="0"/>
              <a:t>mm)</a:t>
            </a:r>
            <a:endParaRPr lang="cs-CZ" b="1" dirty="0"/>
          </a:p>
        </p:txBody>
      </p:sp>
      <p:sp>
        <p:nvSpPr>
          <p:cNvPr id="40" name="Obdélník 39"/>
          <p:cNvSpPr/>
          <p:nvPr/>
        </p:nvSpPr>
        <p:spPr>
          <a:xfrm>
            <a:off x="5760000" y="3888000"/>
            <a:ext cx="2808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2. X; |SX| = 85 mm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Obdélník 40"/>
              <p:cNvSpPr/>
              <p:nvPr/>
            </p:nvSpPr>
            <p:spPr>
              <a:xfrm>
                <a:off x="5760000" y="4356000"/>
                <a:ext cx="2988464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b="1" dirty="0" smtClean="0"/>
                  <a:t>3. O; O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  <a:ea typeface="Cambria Math"/>
                      </a:rPr>
                      <m:t>∈</m:t>
                    </m:r>
                  </m:oMath>
                </a14:m>
                <a:r>
                  <a:rPr lang="cs-CZ" b="1" dirty="0" smtClean="0"/>
                  <a:t>SX, |SO| = |XO|</a:t>
                </a:r>
                <a:endParaRPr lang="cs-CZ" b="1" dirty="0"/>
              </a:p>
            </p:txBody>
          </p:sp>
        </mc:Choice>
        <mc:Fallback xmlns="">
          <p:sp>
            <p:nvSpPr>
              <p:cNvPr id="41" name="Obdélník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000" y="4356000"/>
                <a:ext cx="2988464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1837"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Obdélník 43"/>
          <p:cNvSpPr/>
          <p:nvPr/>
        </p:nvSpPr>
        <p:spPr>
          <a:xfrm>
            <a:off x="5760000" y="4824000"/>
            <a:ext cx="21422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4. o; o(O, |SO|)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Obdélník 44"/>
              <p:cNvSpPr/>
              <p:nvPr/>
            </p:nvSpPr>
            <p:spPr>
              <a:xfrm>
                <a:off x="5760000" y="5292000"/>
                <a:ext cx="2142224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b="1" dirty="0" smtClean="0"/>
                  <a:t>5. T; T 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  <a:ea typeface="Cambria Math"/>
                      </a:rPr>
                      <m:t>∈</m:t>
                    </m:r>
                  </m:oMath>
                </a14:m>
                <a:r>
                  <a:rPr lang="cs-CZ" b="1" dirty="0" smtClean="0"/>
                  <a:t> t </a:t>
                </a:r>
                <a14:m>
                  <m:oMath xmlns:m="http://schemas.openxmlformats.org/officeDocument/2006/math">
                    <m:r>
                      <a:rPr lang="cs-CZ" b="1" i="1" dirty="0" smtClean="0">
                        <a:latin typeface="Cambria Math"/>
                        <a:ea typeface="Cambria Math"/>
                      </a:rPr>
                      <m:t>∩</m:t>
                    </m:r>
                  </m:oMath>
                </a14:m>
                <a:r>
                  <a:rPr lang="cs-CZ" b="1" dirty="0" smtClean="0"/>
                  <a:t> k</a:t>
                </a:r>
                <a:endParaRPr lang="cs-CZ" b="1" dirty="0"/>
              </a:p>
            </p:txBody>
          </p:sp>
        </mc:Choice>
        <mc:Fallback xmlns="">
          <p:sp>
            <p:nvSpPr>
              <p:cNvPr id="45" name="Obdélník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000" y="5292000"/>
                <a:ext cx="2142224" cy="369332"/>
              </a:xfrm>
              <a:prstGeom prst="rect">
                <a:avLst/>
              </a:prstGeom>
              <a:blipFill rotWithShape="1">
                <a:blip r:embed="rId4"/>
                <a:stretch>
                  <a:fillRect l="-2564"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Obdélník 45"/>
              <p:cNvSpPr/>
              <p:nvPr/>
            </p:nvSpPr>
            <p:spPr>
              <a:xfrm>
                <a:off x="5760000" y="5760000"/>
                <a:ext cx="313248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b="1" dirty="0" smtClean="0"/>
                  <a:t>6. 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  <a:ea typeface="Cambria Math"/>
                      </a:rPr>
                      <m:t>↔</m:t>
                    </m:r>
                  </m:oMath>
                </a14:m>
                <a:r>
                  <a:rPr lang="cs-CZ" b="1" dirty="0" smtClean="0">
                    <a:latin typeface="Cambria Math"/>
                    <a:ea typeface="Cambria Math"/>
                  </a:rPr>
                  <a:t>t; T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  <a:ea typeface="Cambria Math"/>
                      </a:rPr>
                      <m:t>∈↔</m:t>
                    </m:r>
                  </m:oMath>
                </a14:m>
                <a:r>
                  <a:rPr lang="cs-CZ" b="1" dirty="0" smtClean="0"/>
                  <a:t>t, X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  <a:ea typeface="Cambria Math"/>
                      </a:rPr>
                      <m:t>∈↔</m:t>
                    </m:r>
                  </m:oMath>
                </a14:m>
                <a:r>
                  <a:rPr lang="cs-CZ" b="1" dirty="0" smtClean="0"/>
                  <a:t>t</a:t>
                </a:r>
                <a:endParaRPr lang="cs-CZ" b="1" dirty="0"/>
              </a:p>
            </p:txBody>
          </p:sp>
        </mc:Choice>
        <mc:Fallback xmlns="">
          <p:sp>
            <p:nvSpPr>
              <p:cNvPr id="46" name="Obdélník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000" y="5760000"/>
                <a:ext cx="3132480" cy="369332"/>
              </a:xfrm>
              <a:prstGeom prst="rect">
                <a:avLst/>
              </a:prstGeom>
              <a:blipFill rotWithShape="1">
                <a:blip r:embed="rId5"/>
                <a:stretch>
                  <a:fillRect l="-1751" t="-10000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Volný tvar 2"/>
          <p:cNvSpPr/>
          <p:nvPr/>
        </p:nvSpPr>
        <p:spPr bwMode="auto">
          <a:xfrm>
            <a:off x="174328" y="3735164"/>
            <a:ext cx="2374900" cy="2070100"/>
          </a:xfrm>
          <a:custGeom>
            <a:avLst/>
            <a:gdLst>
              <a:gd name="connsiteX0" fmla="*/ 863600 w 2374900"/>
              <a:gd name="connsiteY0" fmla="*/ 215900 h 2070100"/>
              <a:gd name="connsiteX1" fmla="*/ 800100 w 2374900"/>
              <a:gd name="connsiteY1" fmla="*/ 190500 h 2070100"/>
              <a:gd name="connsiteX2" fmla="*/ 419100 w 2374900"/>
              <a:gd name="connsiteY2" fmla="*/ 215900 h 2070100"/>
              <a:gd name="connsiteX3" fmla="*/ 381000 w 2374900"/>
              <a:gd name="connsiteY3" fmla="*/ 254000 h 2070100"/>
              <a:gd name="connsiteX4" fmla="*/ 342900 w 2374900"/>
              <a:gd name="connsiteY4" fmla="*/ 279400 h 2070100"/>
              <a:gd name="connsiteX5" fmla="*/ 279400 w 2374900"/>
              <a:gd name="connsiteY5" fmla="*/ 342900 h 2070100"/>
              <a:gd name="connsiteX6" fmla="*/ 228600 w 2374900"/>
              <a:gd name="connsiteY6" fmla="*/ 381000 h 2070100"/>
              <a:gd name="connsiteX7" fmla="*/ 152400 w 2374900"/>
              <a:gd name="connsiteY7" fmla="*/ 457200 h 2070100"/>
              <a:gd name="connsiteX8" fmla="*/ 50800 w 2374900"/>
              <a:gd name="connsiteY8" fmla="*/ 635000 h 2070100"/>
              <a:gd name="connsiteX9" fmla="*/ 38100 w 2374900"/>
              <a:gd name="connsiteY9" fmla="*/ 685800 h 2070100"/>
              <a:gd name="connsiteX10" fmla="*/ 25400 w 2374900"/>
              <a:gd name="connsiteY10" fmla="*/ 723900 h 2070100"/>
              <a:gd name="connsiteX11" fmla="*/ 0 w 2374900"/>
              <a:gd name="connsiteY11" fmla="*/ 927100 h 2070100"/>
              <a:gd name="connsiteX12" fmla="*/ 12700 w 2374900"/>
              <a:gd name="connsiteY12" fmla="*/ 1295400 h 2070100"/>
              <a:gd name="connsiteX13" fmla="*/ 50800 w 2374900"/>
              <a:gd name="connsiteY13" fmla="*/ 1447800 h 2070100"/>
              <a:gd name="connsiteX14" fmla="*/ 88900 w 2374900"/>
              <a:gd name="connsiteY14" fmla="*/ 1473200 h 2070100"/>
              <a:gd name="connsiteX15" fmla="*/ 101600 w 2374900"/>
              <a:gd name="connsiteY15" fmla="*/ 1511300 h 2070100"/>
              <a:gd name="connsiteX16" fmla="*/ 165100 w 2374900"/>
              <a:gd name="connsiteY16" fmla="*/ 1587500 h 2070100"/>
              <a:gd name="connsiteX17" fmla="*/ 228600 w 2374900"/>
              <a:gd name="connsiteY17" fmla="*/ 1676400 h 2070100"/>
              <a:gd name="connsiteX18" fmla="*/ 254000 w 2374900"/>
              <a:gd name="connsiteY18" fmla="*/ 1727200 h 2070100"/>
              <a:gd name="connsiteX19" fmla="*/ 342900 w 2374900"/>
              <a:gd name="connsiteY19" fmla="*/ 1778000 h 2070100"/>
              <a:gd name="connsiteX20" fmla="*/ 381000 w 2374900"/>
              <a:gd name="connsiteY20" fmla="*/ 1803400 h 2070100"/>
              <a:gd name="connsiteX21" fmla="*/ 431800 w 2374900"/>
              <a:gd name="connsiteY21" fmla="*/ 1828800 h 2070100"/>
              <a:gd name="connsiteX22" fmla="*/ 469900 w 2374900"/>
              <a:gd name="connsiteY22" fmla="*/ 1854200 h 2070100"/>
              <a:gd name="connsiteX23" fmla="*/ 533400 w 2374900"/>
              <a:gd name="connsiteY23" fmla="*/ 1879600 h 2070100"/>
              <a:gd name="connsiteX24" fmla="*/ 571500 w 2374900"/>
              <a:gd name="connsiteY24" fmla="*/ 1905000 h 2070100"/>
              <a:gd name="connsiteX25" fmla="*/ 673100 w 2374900"/>
              <a:gd name="connsiteY25" fmla="*/ 1930400 h 2070100"/>
              <a:gd name="connsiteX26" fmla="*/ 711200 w 2374900"/>
              <a:gd name="connsiteY26" fmla="*/ 1955800 h 2070100"/>
              <a:gd name="connsiteX27" fmla="*/ 800100 w 2374900"/>
              <a:gd name="connsiteY27" fmla="*/ 1993900 h 2070100"/>
              <a:gd name="connsiteX28" fmla="*/ 927100 w 2374900"/>
              <a:gd name="connsiteY28" fmla="*/ 2019300 h 2070100"/>
              <a:gd name="connsiteX29" fmla="*/ 1117600 w 2374900"/>
              <a:gd name="connsiteY29" fmla="*/ 2070100 h 2070100"/>
              <a:gd name="connsiteX30" fmla="*/ 1562100 w 2374900"/>
              <a:gd name="connsiteY30" fmla="*/ 2057400 h 2070100"/>
              <a:gd name="connsiteX31" fmla="*/ 1689100 w 2374900"/>
              <a:gd name="connsiteY31" fmla="*/ 2019300 h 2070100"/>
              <a:gd name="connsiteX32" fmla="*/ 1790700 w 2374900"/>
              <a:gd name="connsiteY32" fmla="*/ 1993900 h 2070100"/>
              <a:gd name="connsiteX33" fmla="*/ 1866900 w 2374900"/>
              <a:gd name="connsiteY33" fmla="*/ 1930400 h 2070100"/>
              <a:gd name="connsiteX34" fmla="*/ 1905000 w 2374900"/>
              <a:gd name="connsiteY34" fmla="*/ 1879600 h 2070100"/>
              <a:gd name="connsiteX35" fmla="*/ 1981200 w 2374900"/>
              <a:gd name="connsiteY35" fmla="*/ 1816100 h 2070100"/>
              <a:gd name="connsiteX36" fmla="*/ 2019300 w 2374900"/>
              <a:gd name="connsiteY36" fmla="*/ 1765300 h 2070100"/>
              <a:gd name="connsiteX37" fmla="*/ 2057400 w 2374900"/>
              <a:gd name="connsiteY37" fmla="*/ 1739900 h 2070100"/>
              <a:gd name="connsiteX38" fmla="*/ 2133600 w 2374900"/>
              <a:gd name="connsiteY38" fmla="*/ 1663700 h 2070100"/>
              <a:gd name="connsiteX39" fmla="*/ 2171700 w 2374900"/>
              <a:gd name="connsiteY39" fmla="*/ 1625600 h 2070100"/>
              <a:gd name="connsiteX40" fmla="*/ 2209800 w 2374900"/>
              <a:gd name="connsiteY40" fmla="*/ 1587500 h 2070100"/>
              <a:gd name="connsiteX41" fmla="*/ 2247900 w 2374900"/>
              <a:gd name="connsiteY41" fmla="*/ 1549400 h 2070100"/>
              <a:gd name="connsiteX42" fmla="*/ 2298700 w 2374900"/>
              <a:gd name="connsiteY42" fmla="*/ 1473200 h 2070100"/>
              <a:gd name="connsiteX43" fmla="*/ 2336800 w 2374900"/>
              <a:gd name="connsiteY43" fmla="*/ 1384300 h 2070100"/>
              <a:gd name="connsiteX44" fmla="*/ 2349500 w 2374900"/>
              <a:gd name="connsiteY44" fmla="*/ 1333500 h 2070100"/>
              <a:gd name="connsiteX45" fmla="*/ 2374900 w 2374900"/>
              <a:gd name="connsiteY45" fmla="*/ 1257300 h 2070100"/>
              <a:gd name="connsiteX46" fmla="*/ 2362200 w 2374900"/>
              <a:gd name="connsiteY46" fmla="*/ 685800 h 2070100"/>
              <a:gd name="connsiteX47" fmla="*/ 2311400 w 2374900"/>
              <a:gd name="connsiteY47" fmla="*/ 647700 h 2070100"/>
              <a:gd name="connsiteX48" fmla="*/ 2235200 w 2374900"/>
              <a:gd name="connsiteY48" fmla="*/ 533400 h 2070100"/>
              <a:gd name="connsiteX49" fmla="*/ 2209800 w 2374900"/>
              <a:gd name="connsiteY49" fmla="*/ 495300 h 2070100"/>
              <a:gd name="connsiteX50" fmla="*/ 2171700 w 2374900"/>
              <a:gd name="connsiteY50" fmla="*/ 457200 h 2070100"/>
              <a:gd name="connsiteX51" fmla="*/ 2159000 w 2374900"/>
              <a:gd name="connsiteY51" fmla="*/ 419100 h 2070100"/>
              <a:gd name="connsiteX52" fmla="*/ 2006600 w 2374900"/>
              <a:gd name="connsiteY52" fmla="*/ 292100 h 2070100"/>
              <a:gd name="connsiteX53" fmla="*/ 1968500 w 2374900"/>
              <a:gd name="connsiteY53" fmla="*/ 254000 h 2070100"/>
              <a:gd name="connsiteX54" fmla="*/ 1828800 w 2374900"/>
              <a:gd name="connsiteY54" fmla="*/ 203200 h 2070100"/>
              <a:gd name="connsiteX55" fmla="*/ 1778000 w 2374900"/>
              <a:gd name="connsiteY55" fmla="*/ 190500 h 2070100"/>
              <a:gd name="connsiteX56" fmla="*/ 1727200 w 2374900"/>
              <a:gd name="connsiteY56" fmla="*/ 165100 h 2070100"/>
              <a:gd name="connsiteX57" fmla="*/ 1689100 w 2374900"/>
              <a:gd name="connsiteY57" fmla="*/ 139700 h 2070100"/>
              <a:gd name="connsiteX58" fmla="*/ 1587500 w 2374900"/>
              <a:gd name="connsiteY58" fmla="*/ 114300 h 2070100"/>
              <a:gd name="connsiteX59" fmla="*/ 1536700 w 2374900"/>
              <a:gd name="connsiteY59" fmla="*/ 101600 h 2070100"/>
              <a:gd name="connsiteX60" fmla="*/ 1485900 w 2374900"/>
              <a:gd name="connsiteY60" fmla="*/ 88900 h 2070100"/>
              <a:gd name="connsiteX61" fmla="*/ 1422400 w 2374900"/>
              <a:gd name="connsiteY61" fmla="*/ 76200 h 2070100"/>
              <a:gd name="connsiteX62" fmla="*/ 1333500 w 2374900"/>
              <a:gd name="connsiteY62" fmla="*/ 38100 h 2070100"/>
              <a:gd name="connsiteX63" fmla="*/ 1054100 w 2374900"/>
              <a:gd name="connsiteY63" fmla="*/ 0 h 2070100"/>
              <a:gd name="connsiteX64" fmla="*/ 635000 w 2374900"/>
              <a:gd name="connsiteY64" fmla="*/ 12700 h 2070100"/>
              <a:gd name="connsiteX65" fmla="*/ 584200 w 2374900"/>
              <a:gd name="connsiteY65" fmla="*/ 25400 h 2070100"/>
              <a:gd name="connsiteX66" fmla="*/ 469900 w 2374900"/>
              <a:gd name="connsiteY66" fmla="*/ 139700 h 2070100"/>
              <a:gd name="connsiteX67" fmla="*/ 431800 w 2374900"/>
              <a:gd name="connsiteY67" fmla="*/ 177800 h 2070100"/>
              <a:gd name="connsiteX68" fmla="*/ 355600 w 2374900"/>
              <a:gd name="connsiteY68" fmla="*/ 241300 h 2070100"/>
              <a:gd name="connsiteX69" fmla="*/ 330200 w 2374900"/>
              <a:gd name="connsiteY69" fmla="*/ 279400 h 2070100"/>
              <a:gd name="connsiteX70" fmla="*/ 317500 w 2374900"/>
              <a:gd name="connsiteY70" fmla="*/ 317500 h 2070100"/>
              <a:gd name="connsiteX71" fmla="*/ 304800 w 2374900"/>
              <a:gd name="connsiteY71" fmla="*/ 342900 h 2070100"/>
              <a:gd name="connsiteX0" fmla="*/ 863600 w 2374900"/>
              <a:gd name="connsiteY0" fmla="*/ 215900 h 2070100"/>
              <a:gd name="connsiteX1" fmla="*/ 711200 w 2374900"/>
              <a:gd name="connsiteY1" fmla="*/ 50800 h 2070100"/>
              <a:gd name="connsiteX2" fmla="*/ 419100 w 2374900"/>
              <a:gd name="connsiteY2" fmla="*/ 215900 h 2070100"/>
              <a:gd name="connsiteX3" fmla="*/ 381000 w 2374900"/>
              <a:gd name="connsiteY3" fmla="*/ 254000 h 2070100"/>
              <a:gd name="connsiteX4" fmla="*/ 342900 w 2374900"/>
              <a:gd name="connsiteY4" fmla="*/ 279400 h 2070100"/>
              <a:gd name="connsiteX5" fmla="*/ 279400 w 2374900"/>
              <a:gd name="connsiteY5" fmla="*/ 342900 h 2070100"/>
              <a:gd name="connsiteX6" fmla="*/ 228600 w 2374900"/>
              <a:gd name="connsiteY6" fmla="*/ 381000 h 2070100"/>
              <a:gd name="connsiteX7" fmla="*/ 152400 w 2374900"/>
              <a:gd name="connsiteY7" fmla="*/ 457200 h 2070100"/>
              <a:gd name="connsiteX8" fmla="*/ 50800 w 2374900"/>
              <a:gd name="connsiteY8" fmla="*/ 635000 h 2070100"/>
              <a:gd name="connsiteX9" fmla="*/ 38100 w 2374900"/>
              <a:gd name="connsiteY9" fmla="*/ 685800 h 2070100"/>
              <a:gd name="connsiteX10" fmla="*/ 25400 w 2374900"/>
              <a:gd name="connsiteY10" fmla="*/ 723900 h 2070100"/>
              <a:gd name="connsiteX11" fmla="*/ 0 w 2374900"/>
              <a:gd name="connsiteY11" fmla="*/ 927100 h 2070100"/>
              <a:gd name="connsiteX12" fmla="*/ 12700 w 2374900"/>
              <a:gd name="connsiteY12" fmla="*/ 1295400 h 2070100"/>
              <a:gd name="connsiteX13" fmla="*/ 50800 w 2374900"/>
              <a:gd name="connsiteY13" fmla="*/ 1447800 h 2070100"/>
              <a:gd name="connsiteX14" fmla="*/ 88900 w 2374900"/>
              <a:gd name="connsiteY14" fmla="*/ 1473200 h 2070100"/>
              <a:gd name="connsiteX15" fmla="*/ 101600 w 2374900"/>
              <a:gd name="connsiteY15" fmla="*/ 1511300 h 2070100"/>
              <a:gd name="connsiteX16" fmla="*/ 165100 w 2374900"/>
              <a:gd name="connsiteY16" fmla="*/ 1587500 h 2070100"/>
              <a:gd name="connsiteX17" fmla="*/ 228600 w 2374900"/>
              <a:gd name="connsiteY17" fmla="*/ 1676400 h 2070100"/>
              <a:gd name="connsiteX18" fmla="*/ 254000 w 2374900"/>
              <a:gd name="connsiteY18" fmla="*/ 1727200 h 2070100"/>
              <a:gd name="connsiteX19" fmla="*/ 342900 w 2374900"/>
              <a:gd name="connsiteY19" fmla="*/ 1778000 h 2070100"/>
              <a:gd name="connsiteX20" fmla="*/ 381000 w 2374900"/>
              <a:gd name="connsiteY20" fmla="*/ 1803400 h 2070100"/>
              <a:gd name="connsiteX21" fmla="*/ 431800 w 2374900"/>
              <a:gd name="connsiteY21" fmla="*/ 1828800 h 2070100"/>
              <a:gd name="connsiteX22" fmla="*/ 469900 w 2374900"/>
              <a:gd name="connsiteY22" fmla="*/ 1854200 h 2070100"/>
              <a:gd name="connsiteX23" fmla="*/ 533400 w 2374900"/>
              <a:gd name="connsiteY23" fmla="*/ 1879600 h 2070100"/>
              <a:gd name="connsiteX24" fmla="*/ 571500 w 2374900"/>
              <a:gd name="connsiteY24" fmla="*/ 1905000 h 2070100"/>
              <a:gd name="connsiteX25" fmla="*/ 673100 w 2374900"/>
              <a:gd name="connsiteY25" fmla="*/ 1930400 h 2070100"/>
              <a:gd name="connsiteX26" fmla="*/ 711200 w 2374900"/>
              <a:gd name="connsiteY26" fmla="*/ 1955800 h 2070100"/>
              <a:gd name="connsiteX27" fmla="*/ 800100 w 2374900"/>
              <a:gd name="connsiteY27" fmla="*/ 1993900 h 2070100"/>
              <a:gd name="connsiteX28" fmla="*/ 927100 w 2374900"/>
              <a:gd name="connsiteY28" fmla="*/ 2019300 h 2070100"/>
              <a:gd name="connsiteX29" fmla="*/ 1117600 w 2374900"/>
              <a:gd name="connsiteY29" fmla="*/ 2070100 h 2070100"/>
              <a:gd name="connsiteX30" fmla="*/ 1562100 w 2374900"/>
              <a:gd name="connsiteY30" fmla="*/ 2057400 h 2070100"/>
              <a:gd name="connsiteX31" fmla="*/ 1689100 w 2374900"/>
              <a:gd name="connsiteY31" fmla="*/ 2019300 h 2070100"/>
              <a:gd name="connsiteX32" fmla="*/ 1790700 w 2374900"/>
              <a:gd name="connsiteY32" fmla="*/ 1993900 h 2070100"/>
              <a:gd name="connsiteX33" fmla="*/ 1866900 w 2374900"/>
              <a:gd name="connsiteY33" fmla="*/ 1930400 h 2070100"/>
              <a:gd name="connsiteX34" fmla="*/ 1905000 w 2374900"/>
              <a:gd name="connsiteY34" fmla="*/ 1879600 h 2070100"/>
              <a:gd name="connsiteX35" fmla="*/ 1981200 w 2374900"/>
              <a:gd name="connsiteY35" fmla="*/ 1816100 h 2070100"/>
              <a:gd name="connsiteX36" fmla="*/ 2019300 w 2374900"/>
              <a:gd name="connsiteY36" fmla="*/ 1765300 h 2070100"/>
              <a:gd name="connsiteX37" fmla="*/ 2057400 w 2374900"/>
              <a:gd name="connsiteY37" fmla="*/ 1739900 h 2070100"/>
              <a:gd name="connsiteX38" fmla="*/ 2133600 w 2374900"/>
              <a:gd name="connsiteY38" fmla="*/ 1663700 h 2070100"/>
              <a:gd name="connsiteX39" fmla="*/ 2171700 w 2374900"/>
              <a:gd name="connsiteY39" fmla="*/ 1625600 h 2070100"/>
              <a:gd name="connsiteX40" fmla="*/ 2209800 w 2374900"/>
              <a:gd name="connsiteY40" fmla="*/ 1587500 h 2070100"/>
              <a:gd name="connsiteX41" fmla="*/ 2247900 w 2374900"/>
              <a:gd name="connsiteY41" fmla="*/ 1549400 h 2070100"/>
              <a:gd name="connsiteX42" fmla="*/ 2298700 w 2374900"/>
              <a:gd name="connsiteY42" fmla="*/ 1473200 h 2070100"/>
              <a:gd name="connsiteX43" fmla="*/ 2336800 w 2374900"/>
              <a:gd name="connsiteY43" fmla="*/ 1384300 h 2070100"/>
              <a:gd name="connsiteX44" fmla="*/ 2349500 w 2374900"/>
              <a:gd name="connsiteY44" fmla="*/ 1333500 h 2070100"/>
              <a:gd name="connsiteX45" fmla="*/ 2374900 w 2374900"/>
              <a:gd name="connsiteY45" fmla="*/ 1257300 h 2070100"/>
              <a:gd name="connsiteX46" fmla="*/ 2362200 w 2374900"/>
              <a:gd name="connsiteY46" fmla="*/ 685800 h 2070100"/>
              <a:gd name="connsiteX47" fmla="*/ 2311400 w 2374900"/>
              <a:gd name="connsiteY47" fmla="*/ 647700 h 2070100"/>
              <a:gd name="connsiteX48" fmla="*/ 2235200 w 2374900"/>
              <a:gd name="connsiteY48" fmla="*/ 533400 h 2070100"/>
              <a:gd name="connsiteX49" fmla="*/ 2209800 w 2374900"/>
              <a:gd name="connsiteY49" fmla="*/ 495300 h 2070100"/>
              <a:gd name="connsiteX50" fmla="*/ 2171700 w 2374900"/>
              <a:gd name="connsiteY50" fmla="*/ 457200 h 2070100"/>
              <a:gd name="connsiteX51" fmla="*/ 2159000 w 2374900"/>
              <a:gd name="connsiteY51" fmla="*/ 419100 h 2070100"/>
              <a:gd name="connsiteX52" fmla="*/ 2006600 w 2374900"/>
              <a:gd name="connsiteY52" fmla="*/ 292100 h 2070100"/>
              <a:gd name="connsiteX53" fmla="*/ 1968500 w 2374900"/>
              <a:gd name="connsiteY53" fmla="*/ 254000 h 2070100"/>
              <a:gd name="connsiteX54" fmla="*/ 1828800 w 2374900"/>
              <a:gd name="connsiteY54" fmla="*/ 203200 h 2070100"/>
              <a:gd name="connsiteX55" fmla="*/ 1778000 w 2374900"/>
              <a:gd name="connsiteY55" fmla="*/ 190500 h 2070100"/>
              <a:gd name="connsiteX56" fmla="*/ 1727200 w 2374900"/>
              <a:gd name="connsiteY56" fmla="*/ 165100 h 2070100"/>
              <a:gd name="connsiteX57" fmla="*/ 1689100 w 2374900"/>
              <a:gd name="connsiteY57" fmla="*/ 139700 h 2070100"/>
              <a:gd name="connsiteX58" fmla="*/ 1587500 w 2374900"/>
              <a:gd name="connsiteY58" fmla="*/ 114300 h 2070100"/>
              <a:gd name="connsiteX59" fmla="*/ 1536700 w 2374900"/>
              <a:gd name="connsiteY59" fmla="*/ 101600 h 2070100"/>
              <a:gd name="connsiteX60" fmla="*/ 1485900 w 2374900"/>
              <a:gd name="connsiteY60" fmla="*/ 88900 h 2070100"/>
              <a:gd name="connsiteX61" fmla="*/ 1422400 w 2374900"/>
              <a:gd name="connsiteY61" fmla="*/ 76200 h 2070100"/>
              <a:gd name="connsiteX62" fmla="*/ 1333500 w 2374900"/>
              <a:gd name="connsiteY62" fmla="*/ 38100 h 2070100"/>
              <a:gd name="connsiteX63" fmla="*/ 1054100 w 2374900"/>
              <a:gd name="connsiteY63" fmla="*/ 0 h 2070100"/>
              <a:gd name="connsiteX64" fmla="*/ 635000 w 2374900"/>
              <a:gd name="connsiteY64" fmla="*/ 12700 h 2070100"/>
              <a:gd name="connsiteX65" fmla="*/ 584200 w 2374900"/>
              <a:gd name="connsiteY65" fmla="*/ 25400 h 2070100"/>
              <a:gd name="connsiteX66" fmla="*/ 469900 w 2374900"/>
              <a:gd name="connsiteY66" fmla="*/ 139700 h 2070100"/>
              <a:gd name="connsiteX67" fmla="*/ 431800 w 2374900"/>
              <a:gd name="connsiteY67" fmla="*/ 177800 h 2070100"/>
              <a:gd name="connsiteX68" fmla="*/ 355600 w 2374900"/>
              <a:gd name="connsiteY68" fmla="*/ 241300 h 2070100"/>
              <a:gd name="connsiteX69" fmla="*/ 330200 w 2374900"/>
              <a:gd name="connsiteY69" fmla="*/ 279400 h 2070100"/>
              <a:gd name="connsiteX70" fmla="*/ 317500 w 2374900"/>
              <a:gd name="connsiteY70" fmla="*/ 317500 h 2070100"/>
              <a:gd name="connsiteX71" fmla="*/ 304800 w 2374900"/>
              <a:gd name="connsiteY71" fmla="*/ 342900 h 2070100"/>
              <a:gd name="connsiteX0" fmla="*/ 901700 w 2374900"/>
              <a:gd name="connsiteY0" fmla="*/ 25400 h 2070100"/>
              <a:gd name="connsiteX1" fmla="*/ 711200 w 2374900"/>
              <a:gd name="connsiteY1" fmla="*/ 50800 h 2070100"/>
              <a:gd name="connsiteX2" fmla="*/ 419100 w 2374900"/>
              <a:gd name="connsiteY2" fmla="*/ 215900 h 2070100"/>
              <a:gd name="connsiteX3" fmla="*/ 381000 w 2374900"/>
              <a:gd name="connsiteY3" fmla="*/ 254000 h 2070100"/>
              <a:gd name="connsiteX4" fmla="*/ 342900 w 2374900"/>
              <a:gd name="connsiteY4" fmla="*/ 279400 h 2070100"/>
              <a:gd name="connsiteX5" fmla="*/ 279400 w 2374900"/>
              <a:gd name="connsiteY5" fmla="*/ 342900 h 2070100"/>
              <a:gd name="connsiteX6" fmla="*/ 228600 w 2374900"/>
              <a:gd name="connsiteY6" fmla="*/ 381000 h 2070100"/>
              <a:gd name="connsiteX7" fmla="*/ 152400 w 2374900"/>
              <a:gd name="connsiteY7" fmla="*/ 457200 h 2070100"/>
              <a:gd name="connsiteX8" fmla="*/ 50800 w 2374900"/>
              <a:gd name="connsiteY8" fmla="*/ 635000 h 2070100"/>
              <a:gd name="connsiteX9" fmla="*/ 38100 w 2374900"/>
              <a:gd name="connsiteY9" fmla="*/ 685800 h 2070100"/>
              <a:gd name="connsiteX10" fmla="*/ 25400 w 2374900"/>
              <a:gd name="connsiteY10" fmla="*/ 723900 h 2070100"/>
              <a:gd name="connsiteX11" fmla="*/ 0 w 2374900"/>
              <a:gd name="connsiteY11" fmla="*/ 927100 h 2070100"/>
              <a:gd name="connsiteX12" fmla="*/ 12700 w 2374900"/>
              <a:gd name="connsiteY12" fmla="*/ 1295400 h 2070100"/>
              <a:gd name="connsiteX13" fmla="*/ 50800 w 2374900"/>
              <a:gd name="connsiteY13" fmla="*/ 1447800 h 2070100"/>
              <a:gd name="connsiteX14" fmla="*/ 88900 w 2374900"/>
              <a:gd name="connsiteY14" fmla="*/ 1473200 h 2070100"/>
              <a:gd name="connsiteX15" fmla="*/ 101600 w 2374900"/>
              <a:gd name="connsiteY15" fmla="*/ 1511300 h 2070100"/>
              <a:gd name="connsiteX16" fmla="*/ 165100 w 2374900"/>
              <a:gd name="connsiteY16" fmla="*/ 1587500 h 2070100"/>
              <a:gd name="connsiteX17" fmla="*/ 228600 w 2374900"/>
              <a:gd name="connsiteY17" fmla="*/ 1676400 h 2070100"/>
              <a:gd name="connsiteX18" fmla="*/ 254000 w 2374900"/>
              <a:gd name="connsiteY18" fmla="*/ 1727200 h 2070100"/>
              <a:gd name="connsiteX19" fmla="*/ 342900 w 2374900"/>
              <a:gd name="connsiteY19" fmla="*/ 1778000 h 2070100"/>
              <a:gd name="connsiteX20" fmla="*/ 381000 w 2374900"/>
              <a:gd name="connsiteY20" fmla="*/ 1803400 h 2070100"/>
              <a:gd name="connsiteX21" fmla="*/ 431800 w 2374900"/>
              <a:gd name="connsiteY21" fmla="*/ 1828800 h 2070100"/>
              <a:gd name="connsiteX22" fmla="*/ 469900 w 2374900"/>
              <a:gd name="connsiteY22" fmla="*/ 1854200 h 2070100"/>
              <a:gd name="connsiteX23" fmla="*/ 533400 w 2374900"/>
              <a:gd name="connsiteY23" fmla="*/ 1879600 h 2070100"/>
              <a:gd name="connsiteX24" fmla="*/ 571500 w 2374900"/>
              <a:gd name="connsiteY24" fmla="*/ 1905000 h 2070100"/>
              <a:gd name="connsiteX25" fmla="*/ 673100 w 2374900"/>
              <a:gd name="connsiteY25" fmla="*/ 1930400 h 2070100"/>
              <a:gd name="connsiteX26" fmla="*/ 711200 w 2374900"/>
              <a:gd name="connsiteY26" fmla="*/ 1955800 h 2070100"/>
              <a:gd name="connsiteX27" fmla="*/ 800100 w 2374900"/>
              <a:gd name="connsiteY27" fmla="*/ 1993900 h 2070100"/>
              <a:gd name="connsiteX28" fmla="*/ 927100 w 2374900"/>
              <a:gd name="connsiteY28" fmla="*/ 2019300 h 2070100"/>
              <a:gd name="connsiteX29" fmla="*/ 1117600 w 2374900"/>
              <a:gd name="connsiteY29" fmla="*/ 2070100 h 2070100"/>
              <a:gd name="connsiteX30" fmla="*/ 1562100 w 2374900"/>
              <a:gd name="connsiteY30" fmla="*/ 2057400 h 2070100"/>
              <a:gd name="connsiteX31" fmla="*/ 1689100 w 2374900"/>
              <a:gd name="connsiteY31" fmla="*/ 2019300 h 2070100"/>
              <a:gd name="connsiteX32" fmla="*/ 1790700 w 2374900"/>
              <a:gd name="connsiteY32" fmla="*/ 1993900 h 2070100"/>
              <a:gd name="connsiteX33" fmla="*/ 1866900 w 2374900"/>
              <a:gd name="connsiteY33" fmla="*/ 1930400 h 2070100"/>
              <a:gd name="connsiteX34" fmla="*/ 1905000 w 2374900"/>
              <a:gd name="connsiteY34" fmla="*/ 1879600 h 2070100"/>
              <a:gd name="connsiteX35" fmla="*/ 1981200 w 2374900"/>
              <a:gd name="connsiteY35" fmla="*/ 1816100 h 2070100"/>
              <a:gd name="connsiteX36" fmla="*/ 2019300 w 2374900"/>
              <a:gd name="connsiteY36" fmla="*/ 1765300 h 2070100"/>
              <a:gd name="connsiteX37" fmla="*/ 2057400 w 2374900"/>
              <a:gd name="connsiteY37" fmla="*/ 1739900 h 2070100"/>
              <a:gd name="connsiteX38" fmla="*/ 2133600 w 2374900"/>
              <a:gd name="connsiteY38" fmla="*/ 1663700 h 2070100"/>
              <a:gd name="connsiteX39" fmla="*/ 2171700 w 2374900"/>
              <a:gd name="connsiteY39" fmla="*/ 1625600 h 2070100"/>
              <a:gd name="connsiteX40" fmla="*/ 2209800 w 2374900"/>
              <a:gd name="connsiteY40" fmla="*/ 1587500 h 2070100"/>
              <a:gd name="connsiteX41" fmla="*/ 2247900 w 2374900"/>
              <a:gd name="connsiteY41" fmla="*/ 1549400 h 2070100"/>
              <a:gd name="connsiteX42" fmla="*/ 2298700 w 2374900"/>
              <a:gd name="connsiteY42" fmla="*/ 1473200 h 2070100"/>
              <a:gd name="connsiteX43" fmla="*/ 2336800 w 2374900"/>
              <a:gd name="connsiteY43" fmla="*/ 1384300 h 2070100"/>
              <a:gd name="connsiteX44" fmla="*/ 2349500 w 2374900"/>
              <a:gd name="connsiteY44" fmla="*/ 1333500 h 2070100"/>
              <a:gd name="connsiteX45" fmla="*/ 2374900 w 2374900"/>
              <a:gd name="connsiteY45" fmla="*/ 1257300 h 2070100"/>
              <a:gd name="connsiteX46" fmla="*/ 2362200 w 2374900"/>
              <a:gd name="connsiteY46" fmla="*/ 685800 h 2070100"/>
              <a:gd name="connsiteX47" fmla="*/ 2311400 w 2374900"/>
              <a:gd name="connsiteY47" fmla="*/ 647700 h 2070100"/>
              <a:gd name="connsiteX48" fmla="*/ 2235200 w 2374900"/>
              <a:gd name="connsiteY48" fmla="*/ 533400 h 2070100"/>
              <a:gd name="connsiteX49" fmla="*/ 2209800 w 2374900"/>
              <a:gd name="connsiteY49" fmla="*/ 495300 h 2070100"/>
              <a:gd name="connsiteX50" fmla="*/ 2171700 w 2374900"/>
              <a:gd name="connsiteY50" fmla="*/ 457200 h 2070100"/>
              <a:gd name="connsiteX51" fmla="*/ 2159000 w 2374900"/>
              <a:gd name="connsiteY51" fmla="*/ 419100 h 2070100"/>
              <a:gd name="connsiteX52" fmla="*/ 2006600 w 2374900"/>
              <a:gd name="connsiteY52" fmla="*/ 292100 h 2070100"/>
              <a:gd name="connsiteX53" fmla="*/ 1968500 w 2374900"/>
              <a:gd name="connsiteY53" fmla="*/ 254000 h 2070100"/>
              <a:gd name="connsiteX54" fmla="*/ 1828800 w 2374900"/>
              <a:gd name="connsiteY54" fmla="*/ 203200 h 2070100"/>
              <a:gd name="connsiteX55" fmla="*/ 1778000 w 2374900"/>
              <a:gd name="connsiteY55" fmla="*/ 190500 h 2070100"/>
              <a:gd name="connsiteX56" fmla="*/ 1727200 w 2374900"/>
              <a:gd name="connsiteY56" fmla="*/ 165100 h 2070100"/>
              <a:gd name="connsiteX57" fmla="*/ 1689100 w 2374900"/>
              <a:gd name="connsiteY57" fmla="*/ 139700 h 2070100"/>
              <a:gd name="connsiteX58" fmla="*/ 1587500 w 2374900"/>
              <a:gd name="connsiteY58" fmla="*/ 114300 h 2070100"/>
              <a:gd name="connsiteX59" fmla="*/ 1536700 w 2374900"/>
              <a:gd name="connsiteY59" fmla="*/ 101600 h 2070100"/>
              <a:gd name="connsiteX60" fmla="*/ 1485900 w 2374900"/>
              <a:gd name="connsiteY60" fmla="*/ 88900 h 2070100"/>
              <a:gd name="connsiteX61" fmla="*/ 1422400 w 2374900"/>
              <a:gd name="connsiteY61" fmla="*/ 76200 h 2070100"/>
              <a:gd name="connsiteX62" fmla="*/ 1333500 w 2374900"/>
              <a:gd name="connsiteY62" fmla="*/ 38100 h 2070100"/>
              <a:gd name="connsiteX63" fmla="*/ 1054100 w 2374900"/>
              <a:gd name="connsiteY63" fmla="*/ 0 h 2070100"/>
              <a:gd name="connsiteX64" fmla="*/ 635000 w 2374900"/>
              <a:gd name="connsiteY64" fmla="*/ 12700 h 2070100"/>
              <a:gd name="connsiteX65" fmla="*/ 584200 w 2374900"/>
              <a:gd name="connsiteY65" fmla="*/ 25400 h 2070100"/>
              <a:gd name="connsiteX66" fmla="*/ 469900 w 2374900"/>
              <a:gd name="connsiteY66" fmla="*/ 139700 h 2070100"/>
              <a:gd name="connsiteX67" fmla="*/ 431800 w 2374900"/>
              <a:gd name="connsiteY67" fmla="*/ 177800 h 2070100"/>
              <a:gd name="connsiteX68" fmla="*/ 355600 w 2374900"/>
              <a:gd name="connsiteY68" fmla="*/ 241300 h 2070100"/>
              <a:gd name="connsiteX69" fmla="*/ 330200 w 2374900"/>
              <a:gd name="connsiteY69" fmla="*/ 279400 h 2070100"/>
              <a:gd name="connsiteX70" fmla="*/ 317500 w 2374900"/>
              <a:gd name="connsiteY70" fmla="*/ 317500 h 2070100"/>
              <a:gd name="connsiteX71" fmla="*/ 304800 w 2374900"/>
              <a:gd name="connsiteY71" fmla="*/ 342900 h 2070100"/>
              <a:gd name="connsiteX0" fmla="*/ 901700 w 2374900"/>
              <a:gd name="connsiteY0" fmla="*/ 25400 h 2070100"/>
              <a:gd name="connsiteX1" fmla="*/ 711200 w 2374900"/>
              <a:gd name="connsiteY1" fmla="*/ 50800 h 2070100"/>
              <a:gd name="connsiteX2" fmla="*/ 574972 w 2374900"/>
              <a:gd name="connsiteY2" fmla="*/ 49436 h 2070100"/>
              <a:gd name="connsiteX3" fmla="*/ 419100 w 2374900"/>
              <a:gd name="connsiteY3" fmla="*/ 215900 h 2070100"/>
              <a:gd name="connsiteX4" fmla="*/ 381000 w 2374900"/>
              <a:gd name="connsiteY4" fmla="*/ 254000 h 2070100"/>
              <a:gd name="connsiteX5" fmla="*/ 342900 w 2374900"/>
              <a:gd name="connsiteY5" fmla="*/ 279400 h 2070100"/>
              <a:gd name="connsiteX6" fmla="*/ 279400 w 2374900"/>
              <a:gd name="connsiteY6" fmla="*/ 342900 h 2070100"/>
              <a:gd name="connsiteX7" fmla="*/ 228600 w 2374900"/>
              <a:gd name="connsiteY7" fmla="*/ 381000 h 2070100"/>
              <a:gd name="connsiteX8" fmla="*/ 152400 w 2374900"/>
              <a:gd name="connsiteY8" fmla="*/ 457200 h 2070100"/>
              <a:gd name="connsiteX9" fmla="*/ 50800 w 2374900"/>
              <a:gd name="connsiteY9" fmla="*/ 635000 h 2070100"/>
              <a:gd name="connsiteX10" fmla="*/ 38100 w 2374900"/>
              <a:gd name="connsiteY10" fmla="*/ 685800 h 2070100"/>
              <a:gd name="connsiteX11" fmla="*/ 25400 w 2374900"/>
              <a:gd name="connsiteY11" fmla="*/ 723900 h 2070100"/>
              <a:gd name="connsiteX12" fmla="*/ 0 w 2374900"/>
              <a:gd name="connsiteY12" fmla="*/ 927100 h 2070100"/>
              <a:gd name="connsiteX13" fmla="*/ 12700 w 2374900"/>
              <a:gd name="connsiteY13" fmla="*/ 1295400 h 2070100"/>
              <a:gd name="connsiteX14" fmla="*/ 50800 w 2374900"/>
              <a:gd name="connsiteY14" fmla="*/ 1447800 h 2070100"/>
              <a:gd name="connsiteX15" fmla="*/ 88900 w 2374900"/>
              <a:gd name="connsiteY15" fmla="*/ 1473200 h 2070100"/>
              <a:gd name="connsiteX16" fmla="*/ 101600 w 2374900"/>
              <a:gd name="connsiteY16" fmla="*/ 1511300 h 2070100"/>
              <a:gd name="connsiteX17" fmla="*/ 165100 w 2374900"/>
              <a:gd name="connsiteY17" fmla="*/ 1587500 h 2070100"/>
              <a:gd name="connsiteX18" fmla="*/ 228600 w 2374900"/>
              <a:gd name="connsiteY18" fmla="*/ 1676400 h 2070100"/>
              <a:gd name="connsiteX19" fmla="*/ 254000 w 2374900"/>
              <a:gd name="connsiteY19" fmla="*/ 1727200 h 2070100"/>
              <a:gd name="connsiteX20" fmla="*/ 342900 w 2374900"/>
              <a:gd name="connsiteY20" fmla="*/ 1778000 h 2070100"/>
              <a:gd name="connsiteX21" fmla="*/ 381000 w 2374900"/>
              <a:gd name="connsiteY21" fmla="*/ 1803400 h 2070100"/>
              <a:gd name="connsiteX22" fmla="*/ 431800 w 2374900"/>
              <a:gd name="connsiteY22" fmla="*/ 1828800 h 2070100"/>
              <a:gd name="connsiteX23" fmla="*/ 469900 w 2374900"/>
              <a:gd name="connsiteY23" fmla="*/ 1854200 h 2070100"/>
              <a:gd name="connsiteX24" fmla="*/ 533400 w 2374900"/>
              <a:gd name="connsiteY24" fmla="*/ 1879600 h 2070100"/>
              <a:gd name="connsiteX25" fmla="*/ 571500 w 2374900"/>
              <a:gd name="connsiteY25" fmla="*/ 1905000 h 2070100"/>
              <a:gd name="connsiteX26" fmla="*/ 673100 w 2374900"/>
              <a:gd name="connsiteY26" fmla="*/ 1930400 h 2070100"/>
              <a:gd name="connsiteX27" fmla="*/ 711200 w 2374900"/>
              <a:gd name="connsiteY27" fmla="*/ 1955800 h 2070100"/>
              <a:gd name="connsiteX28" fmla="*/ 800100 w 2374900"/>
              <a:gd name="connsiteY28" fmla="*/ 1993900 h 2070100"/>
              <a:gd name="connsiteX29" fmla="*/ 927100 w 2374900"/>
              <a:gd name="connsiteY29" fmla="*/ 2019300 h 2070100"/>
              <a:gd name="connsiteX30" fmla="*/ 1117600 w 2374900"/>
              <a:gd name="connsiteY30" fmla="*/ 2070100 h 2070100"/>
              <a:gd name="connsiteX31" fmla="*/ 1562100 w 2374900"/>
              <a:gd name="connsiteY31" fmla="*/ 2057400 h 2070100"/>
              <a:gd name="connsiteX32" fmla="*/ 1689100 w 2374900"/>
              <a:gd name="connsiteY32" fmla="*/ 2019300 h 2070100"/>
              <a:gd name="connsiteX33" fmla="*/ 1790700 w 2374900"/>
              <a:gd name="connsiteY33" fmla="*/ 1993900 h 2070100"/>
              <a:gd name="connsiteX34" fmla="*/ 1866900 w 2374900"/>
              <a:gd name="connsiteY34" fmla="*/ 1930400 h 2070100"/>
              <a:gd name="connsiteX35" fmla="*/ 1905000 w 2374900"/>
              <a:gd name="connsiteY35" fmla="*/ 1879600 h 2070100"/>
              <a:gd name="connsiteX36" fmla="*/ 1981200 w 2374900"/>
              <a:gd name="connsiteY36" fmla="*/ 1816100 h 2070100"/>
              <a:gd name="connsiteX37" fmla="*/ 2019300 w 2374900"/>
              <a:gd name="connsiteY37" fmla="*/ 1765300 h 2070100"/>
              <a:gd name="connsiteX38" fmla="*/ 2057400 w 2374900"/>
              <a:gd name="connsiteY38" fmla="*/ 1739900 h 2070100"/>
              <a:gd name="connsiteX39" fmla="*/ 2133600 w 2374900"/>
              <a:gd name="connsiteY39" fmla="*/ 1663700 h 2070100"/>
              <a:gd name="connsiteX40" fmla="*/ 2171700 w 2374900"/>
              <a:gd name="connsiteY40" fmla="*/ 1625600 h 2070100"/>
              <a:gd name="connsiteX41" fmla="*/ 2209800 w 2374900"/>
              <a:gd name="connsiteY41" fmla="*/ 1587500 h 2070100"/>
              <a:gd name="connsiteX42" fmla="*/ 2247900 w 2374900"/>
              <a:gd name="connsiteY42" fmla="*/ 1549400 h 2070100"/>
              <a:gd name="connsiteX43" fmla="*/ 2298700 w 2374900"/>
              <a:gd name="connsiteY43" fmla="*/ 1473200 h 2070100"/>
              <a:gd name="connsiteX44" fmla="*/ 2336800 w 2374900"/>
              <a:gd name="connsiteY44" fmla="*/ 1384300 h 2070100"/>
              <a:gd name="connsiteX45" fmla="*/ 2349500 w 2374900"/>
              <a:gd name="connsiteY45" fmla="*/ 1333500 h 2070100"/>
              <a:gd name="connsiteX46" fmla="*/ 2374900 w 2374900"/>
              <a:gd name="connsiteY46" fmla="*/ 1257300 h 2070100"/>
              <a:gd name="connsiteX47" fmla="*/ 2362200 w 2374900"/>
              <a:gd name="connsiteY47" fmla="*/ 685800 h 2070100"/>
              <a:gd name="connsiteX48" fmla="*/ 2311400 w 2374900"/>
              <a:gd name="connsiteY48" fmla="*/ 647700 h 2070100"/>
              <a:gd name="connsiteX49" fmla="*/ 2235200 w 2374900"/>
              <a:gd name="connsiteY49" fmla="*/ 533400 h 2070100"/>
              <a:gd name="connsiteX50" fmla="*/ 2209800 w 2374900"/>
              <a:gd name="connsiteY50" fmla="*/ 495300 h 2070100"/>
              <a:gd name="connsiteX51" fmla="*/ 2171700 w 2374900"/>
              <a:gd name="connsiteY51" fmla="*/ 457200 h 2070100"/>
              <a:gd name="connsiteX52" fmla="*/ 2159000 w 2374900"/>
              <a:gd name="connsiteY52" fmla="*/ 419100 h 2070100"/>
              <a:gd name="connsiteX53" fmla="*/ 2006600 w 2374900"/>
              <a:gd name="connsiteY53" fmla="*/ 292100 h 2070100"/>
              <a:gd name="connsiteX54" fmla="*/ 1968500 w 2374900"/>
              <a:gd name="connsiteY54" fmla="*/ 254000 h 2070100"/>
              <a:gd name="connsiteX55" fmla="*/ 1828800 w 2374900"/>
              <a:gd name="connsiteY55" fmla="*/ 203200 h 2070100"/>
              <a:gd name="connsiteX56" fmla="*/ 1778000 w 2374900"/>
              <a:gd name="connsiteY56" fmla="*/ 190500 h 2070100"/>
              <a:gd name="connsiteX57" fmla="*/ 1727200 w 2374900"/>
              <a:gd name="connsiteY57" fmla="*/ 165100 h 2070100"/>
              <a:gd name="connsiteX58" fmla="*/ 1689100 w 2374900"/>
              <a:gd name="connsiteY58" fmla="*/ 139700 h 2070100"/>
              <a:gd name="connsiteX59" fmla="*/ 1587500 w 2374900"/>
              <a:gd name="connsiteY59" fmla="*/ 114300 h 2070100"/>
              <a:gd name="connsiteX60" fmla="*/ 1536700 w 2374900"/>
              <a:gd name="connsiteY60" fmla="*/ 101600 h 2070100"/>
              <a:gd name="connsiteX61" fmla="*/ 1485900 w 2374900"/>
              <a:gd name="connsiteY61" fmla="*/ 88900 h 2070100"/>
              <a:gd name="connsiteX62" fmla="*/ 1422400 w 2374900"/>
              <a:gd name="connsiteY62" fmla="*/ 76200 h 2070100"/>
              <a:gd name="connsiteX63" fmla="*/ 1333500 w 2374900"/>
              <a:gd name="connsiteY63" fmla="*/ 38100 h 2070100"/>
              <a:gd name="connsiteX64" fmla="*/ 1054100 w 2374900"/>
              <a:gd name="connsiteY64" fmla="*/ 0 h 2070100"/>
              <a:gd name="connsiteX65" fmla="*/ 635000 w 2374900"/>
              <a:gd name="connsiteY65" fmla="*/ 12700 h 2070100"/>
              <a:gd name="connsiteX66" fmla="*/ 584200 w 2374900"/>
              <a:gd name="connsiteY66" fmla="*/ 25400 h 2070100"/>
              <a:gd name="connsiteX67" fmla="*/ 469900 w 2374900"/>
              <a:gd name="connsiteY67" fmla="*/ 139700 h 2070100"/>
              <a:gd name="connsiteX68" fmla="*/ 431800 w 2374900"/>
              <a:gd name="connsiteY68" fmla="*/ 177800 h 2070100"/>
              <a:gd name="connsiteX69" fmla="*/ 355600 w 2374900"/>
              <a:gd name="connsiteY69" fmla="*/ 241300 h 2070100"/>
              <a:gd name="connsiteX70" fmla="*/ 330200 w 2374900"/>
              <a:gd name="connsiteY70" fmla="*/ 279400 h 2070100"/>
              <a:gd name="connsiteX71" fmla="*/ 317500 w 2374900"/>
              <a:gd name="connsiteY71" fmla="*/ 317500 h 2070100"/>
              <a:gd name="connsiteX72" fmla="*/ 304800 w 2374900"/>
              <a:gd name="connsiteY72" fmla="*/ 342900 h 207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2374900" h="2070100">
                <a:moveTo>
                  <a:pt x="901700" y="25400"/>
                </a:moveTo>
                <a:cubicBezTo>
                  <a:pt x="880533" y="16933"/>
                  <a:pt x="765655" y="46794"/>
                  <a:pt x="711200" y="50800"/>
                </a:cubicBezTo>
                <a:cubicBezTo>
                  <a:pt x="656745" y="54806"/>
                  <a:pt x="623655" y="21919"/>
                  <a:pt x="574972" y="49436"/>
                </a:cubicBezTo>
                <a:cubicBezTo>
                  <a:pt x="526289" y="76953"/>
                  <a:pt x="455662" y="194506"/>
                  <a:pt x="419100" y="215900"/>
                </a:cubicBezTo>
                <a:cubicBezTo>
                  <a:pt x="406400" y="228600"/>
                  <a:pt x="394798" y="242502"/>
                  <a:pt x="381000" y="254000"/>
                </a:cubicBezTo>
                <a:cubicBezTo>
                  <a:pt x="369274" y="263771"/>
                  <a:pt x="352671" y="267674"/>
                  <a:pt x="342900" y="279400"/>
                </a:cubicBezTo>
                <a:cubicBezTo>
                  <a:pt x="282541" y="351831"/>
                  <a:pt x="355947" y="317384"/>
                  <a:pt x="279400" y="342900"/>
                </a:cubicBezTo>
                <a:cubicBezTo>
                  <a:pt x="262467" y="355600"/>
                  <a:pt x="243567" y="366033"/>
                  <a:pt x="228600" y="381000"/>
                </a:cubicBezTo>
                <a:cubicBezTo>
                  <a:pt x="134084" y="475516"/>
                  <a:pt x="242190" y="397340"/>
                  <a:pt x="152400" y="457200"/>
                </a:cubicBezTo>
                <a:cubicBezTo>
                  <a:pt x="122167" y="502549"/>
                  <a:pt x="63690" y="583438"/>
                  <a:pt x="50800" y="635000"/>
                </a:cubicBezTo>
                <a:cubicBezTo>
                  <a:pt x="46567" y="651933"/>
                  <a:pt x="42895" y="669017"/>
                  <a:pt x="38100" y="685800"/>
                </a:cubicBezTo>
                <a:cubicBezTo>
                  <a:pt x="34422" y="698672"/>
                  <a:pt x="28304" y="710832"/>
                  <a:pt x="25400" y="723900"/>
                </a:cubicBezTo>
                <a:cubicBezTo>
                  <a:pt x="11077" y="788354"/>
                  <a:pt x="6388" y="863219"/>
                  <a:pt x="0" y="927100"/>
                </a:cubicBezTo>
                <a:cubicBezTo>
                  <a:pt x="4233" y="1049867"/>
                  <a:pt x="5692" y="1172760"/>
                  <a:pt x="12700" y="1295400"/>
                </a:cubicBezTo>
                <a:cubicBezTo>
                  <a:pt x="13647" y="1311965"/>
                  <a:pt x="34054" y="1436636"/>
                  <a:pt x="50800" y="1447800"/>
                </a:cubicBezTo>
                <a:lnTo>
                  <a:pt x="88900" y="1473200"/>
                </a:lnTo>
                <a:cubicBezTo>
                  <a:pt x="93133" y="1485900"/>
                  <a:pt x="95613" y="1499326"/>
                  <a:pt x="101600" y="1511300"/>
                </a:cubicBezTo>
                <a:cubicBezTo>
                  <a:pt x="119281" y="1546663"/>
                  <a:pt x="137013" y="1559413"/>
                  <a:pt x="165100" y="1587500"/>
                </a:cubicBezTo>
                <a:cubicBezTo>
                  <a:pt x="192111" y="1668532"/>
                  <a:pt x="156281" y="1579974"/>
                  <a:pt x="228600" y="1676400"/>
                </a:cubicBezTo>
                <a:cubicBezTo>
                  <a:pt x="239959" y="1691546"/>
                  <a:pt x="241679" y="1712826"/>
                  <a:pt x="254000" y="1727200"/>
                </a:cubicBezTo>
                <a:cubicBezTo>
                  <a:pt x="300064" y="1780941"/>
                  <a:pt x="294488" y="1753794"/>
                  <a:pt x="342900" y="1778000"/>
                </a:cubicBezTo>
                <a:cubicBezTo>
                  <a:pt x="356552" y="1784826"/>
                  <a:pt x="367748" y="1795827"/>
                  <a:pt x="381000" y="1803400"/>
                </a:cubicBezTo>
                <a:cubicBezTo>
                  <a:pt x="397438" y="1812793"/>
                  <a:pt x="415362" y="1819407"/>
                  <a:pt x="431800" y="1828800"/>
                </a:cubicBezTo>
                <a:cubicBezTo>
                  <a:pt x="445052" y="1836373"/>
                  <a:pt x="456248" y="1847374"/>
                  <a:pt x="469900" y="1854200"/>
                </a:cubicBezTo>
                <a:cubicBezTo>
                  <a:pt x="490290" y="1864395"/>
                  <a:pt x="513010" y="1869405"/>
                  <a:pt x="533400" y="1879600"/>
                </a:cubicBezTo>
                <a:cubicBezTo>
                  <a:pt x="547052" y="1886426"/>
                  <a:pt x="557208" y="1899641"/>
                  <a:pt x="571500" y="1905000"/>
                </a:cubicBezTo>
                <a:cubicBezTo>
                  <a:pt x="629466" y="1926737"/>
                  <a:pt x="626095" y="1906898"/>
                  <a:pt x="673100" y="1930400"/>
                </a:cubicBezTo>
                <a:cubicBezTo>
                  <a:pt x="686752" y="1937226"/>
                  <a:pt x="697948" y="1948227"/>
                  <a:pt x="711200" y="1955800"/>
                </a:cubicBezTo>
                <a:cubicBezTo>
                  <a:pt x="736942" y="1970510"/>
                  <a:pt x="770225" y="1987006"/>
                  <a:pt x="800100" y="1993900"/>
                </a:cubicBezTo>
                <a:cubicBezTo>
                  <a:pt x="842166" y="2003608"/>
                  <a:pt x="885217" y="2008829"/>
                  <a:pt x="927100" y="2019300"/>
                </a:cubicBezTo>
                <a:cubicBezTo>
                  <a:pt x="1058599" y="2052175"/>
                  <a:pt x="995134" y="2035110"/>
                  <a:pt x="1117600" y="2070100"/>
                </a:cubicBezTo>
                <a:cubicBezTo>
                  <a:pt x="1265767" y="2065867"/>
                  <a:pt x="1414067" y="2064991"/>
                  <a:pt x="1562100" y="2057400"/>
                </a:cubicBezTo>
                <a:cubicBezTo>
                  <a:pt x="1584783" y="2056237"/>
                  <a:pt x="1679313" y="2022562"/>
                  <a:pt x="1689100" y="2019300"/>
                </a:cubicBezTo>
                <a:cubicBezTo>
                  <a:pt x="1747678" y="1999774"/>
                  <a:pt x="1714073" y="2009225"/>
                  <a:pt x="1790700" y="1993900"/>
                </a:cubicBezTo>
                <a:cubicBezTo>
                  <a:pt x="1829894" y="1967771"/>
                  <a:pt x="1834305" y="1968428"/>
                  <a:pt x="1866900" y="1930400"/>
                </a:cubicBezTo>
                <a:cubicBezTo>
                  <a:pt x="1880675" y="1914329"/>
                  <a:pt x="1891225" y="1895671"/>
                  <a:pt x="1905000" y="1879600"/>
                </a:cubicBezTo>
                <a:cubicBezTo>
                  <a:pt x="2029834" y="1733961"/>
                  <a:pt x="1863619" y="1933681"/>
                  <a:pt x="1981200" y="1816100"/>
                </a:cubicBezTo>
                <a:cubicBezTo>
                  <a:pt x="1996167" y="1801133"/>
                  <a:pt x="2004333" y="1780267"/>
                  <a:pt x="2019300" y="1765300"/>
                </a:cubicBezTo>
                <a:cubicBezTo>
                  <a:pt x="2030093" y="1754507"/>
                  <a:pt x="2045992" y="1750041"/>
                  <a:pt x="2057400" y="1739900"/>
                </a:cubicBezTo>
                <a:cubicBezTo>
                  <a:pt x="2084248" y="1716035"/>
                  <a:pt x="2108200" y="1689100"/>
                  <a:pt x="2133600" y="1663700"/>
                </a:cubicBezTo>
                <a:lnTo>
                  <a:pt x="2171700" y="1625600"/>
                </a:lnTo>
                <a:lnTo>
                  <a:pt x="2209800" y="1587500"/>
                </a:lnTo>
                <a:lnTo>
                  <a:pt x="2247900" y="1549400"/>
                </a:lnTo>
                <a:cubicBezTo>
                  <a:pt x="2275143" y="1467671"/>
                  <a:pt x="2239242" y="1556441"/>
                  <a:pt x="2298700" y="1473200"/>
                </a:cubicBezTo>
                <a:cubicBezTo>
                  <a:pt x="2314827" y="1450622"/>
                  <a:pt x="2328904" y="1411938"/>
                  <a:pt x="2336800" y="1384300"/>
                </a:cubicBezTo>
                <a:cubicBezTo>
                  <a:pt x="2341595" y="1367517"/>
                  <a:pt x="2344484" y="1350218"/>
                  <a:pt x="2349500" y="1333500"/>
                </a:cubicBezTo>
                <a:cubicBezTo>
                  <a:pt x="2357193" y="1307855"/>
                  <a:pt x="2374900" y="1257300"/>
                  <a:pt x="2374900" y="1257300"/>
                </a:cubicBezTo>
                <a:cubicBezTo>
                  <a:pt x="2370667" y="1066800"/>
                  <a:pt x="2381942" y="875322"/>
                  <a:pt x="2362200" y="685800"/>
                </a:cubicBezTo>
                <a:cubicBezTo>
                  <a:pt x="2360007" y="664747"/>
                  <a:pt x="2325462" y="663520"/>
                  <a:pt x="2311400" y="647700"/>
                </a:cubicBezTo>
                <a:lnTo>
                  <a:pt x="2235200" y="533400"/>
                </a:lnTo>
                <a:cubicBezTo>
                  <a:pt x="2226733" y="520700"/>
                  <a:pt x="2220593" y="506093"/>
                  <a:pt x="2209800" y="495300"/>
                </a:cubicBezTo>
                <a:lnTo>
                  <a:pt x="2171700" y="457200"/>
                </a:lnTo>
                <a:cubicBezTo>
                  <a:pt x="2167467" y="444500"/>
                  <a:pt x="2167219" y="429667"/>
                  <a:pt x="2159000" y="419100"/>
                </a:cubicBezTo>
                <a:cubicBezTo>
                  <a:pt x="2013361" y="231850"/>
                  <a:pt x="2153356" y="438856"/>
                  <a:pt x="2006600" y="292100"/>
                </a:cubicBezTo>
                <a:cubicBezTo>
                  <a:pt x="1993900" y="279400"/>
                  <a:pt x="1983730" y="263519"/>
                  <a:pt x="1968500" y="254000"/>
                </a:cubicBezTo>
                <a:cubicBezTo>
                  <a:pt x="1951667" y="243479"/>
                  <a:pt x="1842624" y="206656"/>
                  <a:pt x="1828800" y="203200"/>
                </a:cubicBezTo>
                <a:cubicBezTo>
                  <a:pt x="1811867" y="198967"/>
                  <a:pt x="1794343" y="196629"/>
                  <a:pt x="1778000" y="190500"/>
                </a:cubicBezTo>
                <a:cubicBezTo>
                  <a:pt x="1760273" y="183853"/>
                  <a:pt x="1743638" y="174493"/>
                  <a:pt x="1727200" y="165100"/>
                </a:cubicBezTo>
                <a:cubicBezTo>
                  <a:pt x="1713948" y="157527"/>
                  <a:pt x="1703445" y="144916"/>
                  <a:pt x="1689100" y="139700"/>
                </a:cubicBezTo>
                <a:cubicBezTo>
                  <a:pt x="1656293" y="127770"/>
                  <a:pt x="1621367" y="122767"/>
                  <a:pt x="1587500" y="114300"/>
                </a:cubicBezTo>
                <a:lnTo>
                  <a:pt x="1536700" y="101600"/>
                </a:lnTo>
                <a:cubicBezTo>
                  <a:pt x="1519767" y="97367"/>
                  <a:pt x="1503016" y="92323"/>
                  <a:pt x="1485900" y="88900"/>
                </a:cubicBezTo>
                <a:lnTo>
                  <a:pt x="1422400" y="76200"/>
                </a:lnTo>
                <a:cubicBezTo>
                  <a:pt x="1394863" y="62431"/>
                  <a:pt x="1364645" y="44329"/>
                  <a:pt x="1333500" y="38100"/>
                </a:cubicBezTo>
                <a:cubicBezTo>
                  <a:pt x="1203923" y="12185"/>
                  <a:pt x="1178824" y="12472"/>
                  <a:pt x="1054100" y="0"/>
                </a:cubicBezTo>
                <a:cubicBezTo>
                  <a:pt x="914400" y="4233"/>
                  <a:pt x="774560" y="5156"/>
                  <a:pt x="635000" y="12700"/>
                </a:cubicBezTo>
                <a:cubicBezTo>
                  <a:pt x="617571" y="13642"/>
                  <a:pt x="598499" y="15391"/>
                  <a:pt x="584200" y="25400"/>
                </a:cubicBezTo>
                <a:lnTo>
                  <a:pt x="469900" y="139700"/>
                </a:lnTo>
                <a:cubicBezTo>
                  <a:pt x="457200" y="152400"/>
                  <a:pt x="446744" y="167837"/>
                  <a:pt x="431800" y="177800"/>
                </a:cubicBezTo>
                <a:cubicBezTo>
                  <a:pt x="394338" y="202775"/>
                  <a:pt x="386158" y="204630"/>
                  <a:pt x="355600" y="241300"/>
                </a:cubicBezTo>
                <a:cubicBezTo>
                  <a:pt x="345829" y="253026"/>
                  <a:pt x="337026" y="265748"/>
                  <a:pt x="330200" y="279400"/>
                </a:cubicBezTo>
                <a:cubicBezTo>
                  <a:pt x="324213" y="291374"/>
                  <a:pt x="322472" y="305071"/>
                  <a:pt x="317500" y="317500"/>
                </a:cubicBezTo>
                <a:cubicBezTo>
                  <a:pt x="313984" y="326289"/>
                  <a:pt x="309033" y="334433"/>
                  <a:pt x="304800" y="34290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Volný tvar 3"/>
          <p:cNvSpPr/>
          <p:nvPr/>
        </p:nvSpPr>
        <p:spPr bwMode="auto">
          <a:xfrm>
            <a:off x="1430136" y="4674964"/>
            <a:ext cx="26892" cy="254000"/>
          </a:xfrm>
          <a:custGeom>
            <a:avLst/>
            <a:gdLst>
              <a:gd name="connsiteX0" fmla="*/ 1492 w 26892"/>
              <a:gd name="connsiteY0" fmla="*/ 0 h 254000"/>
              <a:gd name="connsiteX1" fmla="*/ 26892 w 26892"/>
              <a:gd name="connsiteY1" fmla="*/ 63500 h 254000"/>
              <a:gd name="connsiteX2" fmla="*/ 1492 w 26892"/>
              <a:gd name="connsiteY2" fmla="*/ 177800 h 254000"/>
              <a:gd name="connsiteX3" fmla="*/ 1492 w 26892"/>
              <a:gd name="connsiteY3" fmla="*/ 254000 h 25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92" h="254000">
                <a:moveTo>
                  <a:pt x="1492" y="0"/>
                </a:moveTo>
                <a:cubicBezTo>
                  <a:pt x="9959" y="21167"/>
                  <a:pt x="26892" y="40703"/>
                  <a:pt x="26892" y="63500"/>
                </a:cubicBezTo>
                <a:cubicBezTo>
                  <a:pt x="26892" y="102529"/>
                  <a:pt x="6650" y="139113"/>
                  <a:pt x="1492" y="177800"/>
                </a:cubicBezTo>
                <a:cubicBezTo>
                  <a:pt x="-1865" y="202977"/>
                  <a:pt x="1492" y="228600"/>
                  <a:pt x="1492" y="25400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Volný tvar 4"/>
          <p:cNvSpPr/>
          <p:nvPr/>
        </p:nvSpPr>
        <p:spPr bwMode="auto">
          <a:xfrm>
            <a:off x="1317328" y="4827364"/>
            <a:ext cx="241300" cy="0"/>
          </a:xfrm>
          <a:custGeom>
            <a:avLst/>
            <a:gdLst>
              <a:gd name="connsiteX0" fmla="*/ 0 w 241300"/>
              <a:gd name="connsiteY0" fmla="*/ 0 h 0"/>
              <a:gd name="connsiteX1" fmla="*/ 241300 w 241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1300">
                <a:moveTo>
                  <a:pt x="0" y="0"/>
                </a:moveTo>
                <a:lnTo>
                  <a:pt x="241300" y="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Volný tvar 6"/>
          <p:cNvSpPr/>
          <p:nvPr/>
        </p:nvSpPr>
        <p:spPr bwMode="auto">
          <a:xfrm>
            <a:off x="2180928" y="3629268"/>
            <a:ext cx="250096" cy="347196"/>
          </a:xfrm>
          <a:custGeom>
            <a:avLst/>
            <a:gdLst>
              <a:gd name="connsiteX0" fmla="*/ 0 w 250096"/>
              <a:gd name="connsiteY0" fmla="*/ 245596 h 347196"/>
              <a:gd name="connsiteX1" fmla="*/ 101600 w 250096"/>
              <a:gd name="connsiteY1" fmla="*/ 169396 h 347196"/>
              <a:gd name="connsiteX2" fmla="*/ 177800 w 250096"/>
              <a:gd name="connsiteY2" fmla="*/ 131296 h 347196"/>
              <a:gd name="connsiteX3" fmla="*/ 190500 w 250096"/>
              <a:gd name="connsiteY3" fmla="*/ 4296 h 347196"/>
              <a:gd name="connsiteX4" fmla="*/ 139700 w 250096"/>
              <a:gd name="connsiteY4" fmla="*/ 16996 h 347196"/>
              <a:gd name="connsiteX5" fmla="*/ 127000 w 250096"/>
              <a:gd name="connsiteY5" fmla="*/ 131296 h 347196"/>
              <a:gd name="connsiteX6" fmla="*/ 114300 w 250096"/>
              <a:gd name="connsiteY6" fmla="*/ 169396 h 347196"/>
              <a:gd name="connsiteX7" fmla="*/ 127000 w 250096"/>
              <a:gd name="connsiteY7" fmla="*/ 207496 h 347196"/>
              <a:gd name="connsiteX8" fmla="*/ 165100 w 250096"/>
              <a:gd name="connsiteY8" fmla="*/ 220196 h 347196"/>
              <a:gd name="connsiteX9" fmla="*/ 139700 w 250096"/>
              <a:gd name="connsiteY9" fmla="*/ 258296 h 347196"/>
              <a:gd name="connsiteX10" fmla="*/ 203200 w 250096"/>
              <a:gd name="connsiteY10" fmla="*/ 347196 h 347196"/>
              <a:gd name="connsiteX11" fmla="*/ 241300 w 250096"/>
              <a:gd name="connsiteY11" fmla="*/ 220196 h 347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0096" h="347196">
                <a:moveTo>
                  <a:pt x="0" y="245596"/>
                </a:moveTo>
                <a:cubicBezTo>
                  <a:pt x="15577" y="233135"/>
                  <a:pt x="74643" y="182875"/>
                  <a:pt x="101600" y="169396"/>
                </a:cubicBezTo>
                <a:cubicBezTo>
                  <a:pt x="206760" y="116816"/>
                  <a:pt x="68611" y="204089"/>
                  <a:pt x="177800" y="131296"/>
                </a:cubicBezTo>
                <a:cubicBezTo>
                  <a:pt x="203529" y="92702"/>
                  <a:pt x="237277" y="60428"/>
                  <a:pt x="190500" y="4296"/>
                </a:cubicBezTo>
                <a:cubicBezTo>
                  <a:pt x="179326" y="-9113"/>
                  <a:pt x="156633" y="12763"/>
                  <a:pt x="139700" y="16996"/>
                </a:cubicBezTo>
                <a:cubicBezTo>
                  <a:pt x="135467" y="55096"/>
                  <a:pt x="133302" y="93483"/>
                  <a:pt x="127000" y="131296"/>
                </a:cubicBezTo>
                <a:cubicBezTo>
                  <a:pt x="124799" y="144501"/>
                  <a:pt x="116501" y="156191"/>
                  <a:pt x="114300" y="169396"/>
                </a:cubicBezTo>
                <a:cubicBezTo>
                  <a:pt x="82987" y="357276"/>
                  <a:pt x="100413" y="287258"/>
                  <a:pt x="127000" y="207496"/>
                </a:cubicBezTo>
                <a:cubicBezTo>
                  <a:pt x="139700" y="211729"/>
                  <a:pt x="161853" y="207209"/>
                  <a:pt x="165100" y="220196"/>
                </a:cubicBezTo>
                <a:cubicBezTo>
                  <a:pt x="168802" y="235004"/>
                  <a:pt x="139700" y="243032"/>
                  <a:pt x="139700" y="258296"/>
                </a:cubicBezTo>
                <a:cubicBezTo>
                  <a:pt x="139700" y="337318"/>
                  <a:pt x="154517" y="330968"/>
                  <a:pt x="203200" y="347196"/>
                </a:cubicBezTo>
                <a:cubicBezTo>
                  <a:pt x="277445" y="322448"/>
                  <a:pt x="241300" y="347883"/>
                  <a:pt x="241300" y="220196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Volný tvar 7"/>
          <p:cNvSpPr/>
          <p:nvPr/>
        </p:nvSpPr>
        <p:spPr bwMode="auto">
          <a:xfrm>
            <a:off x="1622128" y="4915176"/>
            <a:ext cx="165100" cy="293188"/>
          </a:xfrm>
          <a:custGeom>
            <a:avLst/>
            <a:gdLst>
              <a:gd name="connsiteX0" fmla="*/ 165100 w 165100"/>
              <a:gd name="connsiteY0" fmla="*/ 102688 h 293188"/>
              <a:gd name="connsiteX1" fmla="*/ 127000 w 165100"/>
              <a:gd name="connsiteY1" fmla="*/ 1088 h 293188"/>
              <a:gd name="connsiteX2" fmla="*/ 88900 w 165100"/>
              <a:gd name="connsiteY2" fmla="*/ 13788 h 293188"/>
              <a:gd name="connsiteX3" fmla="*/ 88900 w 165100"/>
              <a:gd name="connsiteY3" fmla="*/ 128088 h 293188"/>
              <a:gd name="connsiteX4" fmla="*/ 127000 w 165100"/>
              <a:gd name="connsiteY4" fmla="*/ 166188 h 293188"/>
              <a:gd name="connsiteX5" fmla="*/ 152400 w 165100"/>
              <a:gd name="connsiteY5" fmla="*/ 204288 h 293188"/>
              <a:gd name="connsiteX6" fmla="*/ 88900 w 165100"/>
              <a:gd name="connsiteY6" fmla="*/ 293188 h 293188"/>
              <a:gd name="connsiteX7" fmla="*/ 38100 w 165100"/>
              <a:gd name="connsiteY7" fmla="*/ 280488 h 293188"/>
              <a:gd name="connsiteX8" fmla="*/ 0 w 165100"/>
              <a:gd name="connsiteY8" fmla="*/ 255088 h 293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5100" h="293188">
                <a:moveTo>
                  <a:pt x="165100" y="102688"/>
                </a:moveTo>
                <a:cubicBezTo>
                  <a:pt x="162046" y="87416"/>
                  <a:pt x="155436" y="12463"/>
                  <a:pt x="127000" y="1088"/>
                </a:cubicBezTo>
                <a:cubicBezTo>
                  <a:pt x="114571" y="-3884"/>
                  <a:pt x="101600" y="9555"/>
                  <a:pt x="88900" y="13788"/>
                </a:cubicBezTo>
                <a:cubicBezTo>
                  <a:pt x="73590" y="59717"/>
                  <a:pt x="63356" y="70613"/>
                  <a:pt x="88900" y="128088"/>
                </a:cubicBezTo>
                <a:cubicBezTo>
                  <a:pt x="96194" y="144501"/>
                  <a:pt x="115502" y="152390"/>
                  <a:pt x="127000" y="166188"/>
                </a:cubicBezTo>
                <a:cubicBezTo>
                  <a:pt x="136771" y="177914"/>
                  <a:pt x="143933" y="191588"/>
                  <a:pt x="152400" y="204288"/>
                </a:cubicBezTo>
                <a:cubicBezTo>
                  <a:pt x="122767" y="293188"/>
                  <a:pt x="152400" y="272021"/>
                  <a:pt x="88900" y="293188"/>
                </a:cubicBezTo>
                <a:cubicBezTo>
                  <a:pt x="71967" y="288955"/>
                  <a:pt x="54143" y="287364"/>
                  <a:pt x="38100" y="280488"/>
                </a:cubicBezTo>
                <a:cubicBezTo>
                  <a:pt x="24071" y="274475"/>
                  <a:pt x="0" y="255088"/>
                  <a:pt x="0" y="255088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Volný tvar 9"/>
          <p:cNvSpPr/>
          <p:nvPr/>
        </p:nvSpPr>
        <p:spPr bwMode="auto">
          <a:xfrm>
            <a:off x="1397219" y="4810538"/>
            <a:ext cx="3837390" cy="45719"/>
          </a:xfrm>
          <a:custGeom>
            <a:avLst/>
            <a:gdLst>
              <a:gd name="connsiteX0" fmla="*/ 0 w 3684104"/>
              <a:gd name="connsiteY0" fmla="*/ 107706 h 169599"/>
              <a:gd name="connsiteX1" fmla="*/ 66261 w 3684104"/>
              <a:gd name="connsiteY1" fmla="*/ 81202 h 169599"/>
              <a:gd name="connsiteX2" fmla="*/ 1510748 w 3684104"/>
              <a:gd name="connsiteY2" fmla="*/ 67950 h 169599"/>
              <a:gd name="connsiteX3" fmla="*/ 3684104 w 3684104"/>
              <a:gd name="connsiteY3" fmla="*/ 107706 h 169599"/>
              <a:gd name="connsiteX0" fmla="*/ 60520 w 3744624"/>
              <a:gd name="connsiteY0" fmla="*/ 26508 h 115329"/>
              <a:gd name="connsiteX1" fmla="*/ 126781 w 3744624"/>
              <a:gd name="connsiteY1" fmla="*/ 4 h 115329"/>
              <a:gd name="connsiteX2" fmla="*/ 1583968 w 3744624"/>
              <a:gd name="connsiteY2" fmla="*/ 24852 h 115329"/>
              <a:gd name="connsiteX3" fmla="*/ 3744624 w 3744624"/>
              <a:gd name="connsiteY3" fmla="*/ 26508 h 115329"/>
              <a:gd name="connsiteX0" fmla="*/ 60520 w 3744624"/>
              <a:gd name="connsiteY0" fmla="*/ 26508 h 70175"/>
              <a:gd name="connsiteX1" fmla="*/ 126781 w 3744624"/>
              <a:gd name="connsiteY1" fmla="*/ 4 h 70175"/>
              <a:gd name="connsiteX2" fmla="*/ 1583968 w 3744624"/>
              <a:gd name="connsiteY2" fmla="*/ 24852 h 70175"/>
              <a:gd name="connsiteX3" fmla="*/ 3744624 w 3744624"/>
              <a:gd name="connsiteY3" fmla="*/ 26508 h 70175"/>
              <a:gd name="connsiteX0" fmla="*/ 60520 w 3744624"/>
              <a:gd name="connsiteY0" fmla="*/ 26505 h 70172"/>
              <a:gd name="connsiteX1" fmla="*/ 126781 w 3744624"/>
              <a:gd name="connsiteY1" fmla="*/ 1 h 70172"/>
              <a:gd name="connsiteX2" fmla="*/ 1583968 w 3744624"/>
              <a:gd name="connsiteY2" fmla="*/ 24849 h 70172"/>
              <a:gd name="connsiteX3" fmla="*/ 3744624 w 3744624"/>
              <a:gd name="connsiteY3" fmla="*/ 26505 h 70172"/>
              <a:gd name="connsiteX0" fmla="*/ 60520 w 3744624"/>
              <a:gd name="connsiteY0" fmla="*/ 26505 h 41957"/>
              <a:gd name="connsiteX1" fmla="*/ 126781 w 3744624"/>
              <a:gd name="connsiteY1" fmla="*/ 1 h 41957"/>
              <a:gd name="connsiteX2" fmla="*/ 1583968 w 3744624"/>
              <a:gd name="connsiteY2" fmla="*/ 24849 h 41957"/>
              <a:gd name="connsiteX3" fmla="*/ 3744624 w 3744624"/>
              <a:gd name="connsiteY3" fmla="*/ 26505 h 41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4624" h="41957">
                <a:moveTo>
                  <a:pt x="60520" y="26505"/>
                </a:moveTo>
                <a:cubicBezTo>
                  <a:pt x="82607" y="17670"/>
                  <a:pt x="-127127" y="277"/>
                  <a:pt x="126781" y="1"/>
                </a:cubicBezTo>
                <a:cubicBezTo>
                  <a:pt x="380689" y="-275"/>
                  <a:pt x="854082" y="68686"/>
                  <a:pt x="1583968" y="24849"/>
                </a:cubicBezTo>
                <a:cubicBezTo>
                  <a:pt x="2470590" y="62352"/>
                  <a:pt x="1675654" y="26505"/>
                  <a:pt x="3744624" y="26505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Volný tvar 10"/>
          <p:cNvSpPr/>
          <p:nvPr/>
        </p:nvSpPr>
        <p:spPr bwMode="auto">
          <a:xfrm>
            <a:off x="5118992" y="4784035"/>
            <a:ext cx="29072" cy="185530"/>
          </a:xfrm>
          <a:custGeom>
            <a:avLst/>
            <a:gdLst>
              <a:gd name="connsiteX0" fmla="*/ 0 w 29072"/>
              <a:gd name="connsiteY0" fmla="*/ 0 h 185530"/>
              <a:gd name="connsiteX1" fmla="*/ 26504 w 29072"/>
              <a:gd name="connsiteY1" fmla="*/ 185530 h 185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072" h="185530">
                <a:moveTo>
                  <a:pt x="0" y="0"/>
                </a:moveTo>
                <a:cubicBezTo>
                  <a:pt x="41269" y="103174"/>
                  <a:pt x="26504" y="42473"/>
                  <a:pt x="26504" y="18553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Volný tvar 11"/>
          <p:cNvSpPr/>
          <p:nvPr/>
        </p:nvSpPr>
        <p:spPr bwMode="auto">
          <a:xfrm>
            <a:off x="5053541" y="5194852"/>
            <a:ext cx="238539" cy="212035"/>
          </a:xfrm>
          <a:custGeom>
            <a:avLst/>
            <a:gdLst>
              <a:gd name="connsiteX0" fmla="*/ 0 w 238539"/>
              <a:gd name="connsiteY0" fmla="*/ 0 h 212035"/>
              <a:gd name="connsiteX1" fmla="*/ 132522 w 238539"/>
              <a:gd name="connsiteY1" fmla="*/ 106018 h 212035"/>
              <a:gd name="connsiteX2" fmla="*/ 159026 w 238539"/>
              <a:gd name="connsiteY2" fmla="*/ 145774 h 212035"/>
              <a:gd name="connsiteX3" fmla="*/ 198783 w 238539"/>
              <a:gd name="connsiteY3" fmla="*/ 172278 h 212035"/>
              <a:gd name="connsiteX4" fmla="*/ 238539 w 238539"/>
              <a:gd name="connsiteY4" fmla="*/ 212035 h 212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539" h="212035">
                <a:moveTo>
                  <a:pt x="0" y="0"/>
                </a:moveTo>
                <a:cubicBezTo>
                  <a:pt x="54345" y="32608"/>
                  <a:pt x="94978" y="49702"/>
                  <a:pt x="132522" y="106018"/>
                </a:cubicBezTo>
                <a:cubicBezTo>
                  <a:pt x="141357" y="119270"/>
                  <a:pt x="147764" y="134512"/>
                  <a:pt x="159026" y="145774"/>
                </a:cubicBezTo>
                <a:cubicBezTo>
                  <a:pt x="170288" y="157036"/>
                  <a:pt x="186547" y="162082"/>
                  <a:pt x="198783" y="172278"/>
                </a:cubicBezTo>
                <a:cubicBezTo>
                  <a:pt x="213181" y="184276"/>
                  <a:pt x="238539" y="212035"/>
                  <a:pt x="238539" y="212035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Volný tvar 13"/>
          <p:cNvSpPr/>
          <p:nvPr/>
        </p:nvSpPr>
        <p:spPr bwMode="auto">
          <a:xfrm>
            <a:off x="5040288" y="5157192"/>
            <a:ext cx="251792" cy="198782"/>
          </a:xfrm>
          <a:custGeom>
            <a:avLst/>
            <a:gdLst>
              <a:gd name="connsiteX0" fmla="*/ 0 w 251792"/>
              <a:gd name="connsiteY0" fmla="*/ 198782 h 198782"/>
              <a:gd name="connsiteX1" fmla="*/ 66261 w 251792"/>
              <a:gd name="connsiteY1" fmla="*/ 159026 h 198782"/>
              <a:gd name="connsiteX2" fmla="*/ 106018 w 251792"/>
              <a:gd name="connsiteY2" fmla="*/ 145773 h 198782"/>
              <a:gd name="connsiteX3" fmla="*/ 172279 w 251792"/>
              <a:gd name="connsiteY3" fmla="*/ 92765 h 198782"/>
              <a:gd name="connsiteX4" fmla="*/ 198783 w 251792"/>
              <a:gd name="connsiteY4" fmla="*/ 66260 h 198782"/>
              <a:gd name="connsiteX5" fmla="*/ 212035 w 251792"/>
              <a:gd name="connsiteY5" fmla="*/ 26504 h 198782"/>
              <a:gd name="connsiteX6" fmla="*/ 251792 w 251792"/>
              <a:gd name="connsiteY6" fmla="*/ 0 h 198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1792" h="198782">
                <a:moveTo>
                  <a:pt x="0" y="198782"/>
                </a:moveTo>
                <a:cubicBezTo>
                  <a:pt x="22087" y="185530"/>
                  <a:pt x="43223" y="170545"/>
                  <a:pt x="66261" y="159026"/>
                </a:cubicBezTo>
                <a:cubicBezTo>
                  <a:pt x="78755" y="152779"/>
                  <a:pt x="95110" y="154500"/>
                  <a:pt x="106018" y="145773"/>
                </a:cubicBezTo>
                <a:cubicBezTo>
                  <a:pt x="191648" y="77269"/>
                  <a:pt x="72350" y="126074"/>
                  <a:pt x="172279" y="92765"/>
                </a:cubicBezTo>
                <a:cubicBezTo>
                  <a:pt x="181114" y="83930"/>
                  <a:pt x="192355" y="76974"/>
                  <a:pt x="198783" y="66260"/>
                </a:cubicBezTo>
                <a:cubicBezTo>
                  <a:pt x="205970" y="54282"/>
                  <a:pt x="203309" y="37412"/>
                  <a:pt x="212035" y="26504"/>
                </a:cubicBezTo>
                <a:cubicBezTo>
                  <a:pt x="221985" y="14067"/>
                  <a:pt x="251792" y="0"/>
                  <a:pt x="251792" y="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Volný tvar 14"/>
          <p:cNvSpPr/>
          <p:nvPr/>
        </p:nvSpPr>
        <p:spPr bwMode="auto">
          <a:xfrm>
            <a:off x="3233530" y="4770783"/>
            <a:ext cx="0" cy="251791"/>
          </a:xfrm>
          <a:custGeom>
            <a:avLst/>
            <a:gdLst>
              <a:gd name="connsiteX0" fmla="*/ 0 w 0"/>
              <a:gd name="connsiteY0" fmla="*/ 0 h 251791"/>
              <a:gd name="connsiteX1" fmla="*/ 0 w 0"/>
              <a:gd name="connsiteY1" fmla="*/ 251791 h 251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251791">
                <a:moveTo>
                  <a:pt x="0" y="0"/>
                </a:moveTo>
                <a:lnTo>
                  <a:pt x="0" y="251791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Volný tvar 15"/>
          <p:cNvSpPr/>
          <p:nvPr/>
        </p:nvSpPr>
        <p:spPr bwMode="auto">
          <a:xfrm>
            <a:off x="3140765" y="5168031"/>
            <a:ext cx="125172" cy="253564"/>
          </a:xfrm>
          <a:custGeom>
            <a:avLst/>
            <a:gdLst>
              <a:gd name="connsiteX0" fmla="*/ 66261 w 125172"/>
              <a:gd name="connsiteY0" fmla="*/ 317 h 253564"/>
              <a:gd name="connsiteX1" fmla="*/ 26505 w 125172"/>
              <a:gd name="connsiteY1" fmla="*/ 66578 h 253564"/>
              <a:gd name="connsiteX2" fmla="*/ 0 w 125172"/>
              <a:gd name="connsiteY2" fmla="*/ 146091 h 253564"/>
              <a:gd name="connsiteX3" fmla="*/ 13252 w 125172"/>
              <a:gd name="connsiteY3" fmla="*/ 238856 h 253564"/>
              <a:gd name="connsiteX4" fmla="*/ 119270 w 125172"/>
              <a:gd name="connsiteY4" fmla="*/ 238856 h 253564"/>
              <a:gd name="connsiteX5" fmla="*/ 66261 w 125172"/>
              <a:gd name="connsiteY5" fmla="*/ 40073 h 253564"/>
              <a:gd name="connsiteX6" fmla="*/ 66261 w 125172"/>
              <a:gd name="connsiteY6" fmla="*/ 317 h 253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172" h="253564">
                <a:moveTo>
                  <a:pt x="66261" y="317"/>
                </a:moveTo>
                <a:cubicBezTo>
                  <a:pt x="59635" y="4734"/>
                  <a:pt x="37164" y="43129"/>
                  <a:pt x="26505" y="66578"/>
                </a:cubicBezTo>
                <a:cubicBezTo>
                  <a:pt x="14944" y="92012"/>
                  <a:pt x="0" y="146091"/>
                  <a:pt x="0" y="146091"/>
                </a:cubicBezTo>
                <a:cubicBezTo>
                  <a:pt x="4417" y="177013"/>
                  <a:pt x="-3303" y="212368"/>
                  <a:pt x="13252" y="238856"/>
                </a:cubicBezTo>
                <a:cubicBezTo>
                  <a:pt x="32354" y="269419"/>
                  <a:pt x="100168" y="243631"/>
                  <a:pt x="119270" y="238856"/>
                </a:cubicBezTo>
                <a:cubicBezTo>
                  <a:pt x="107674" y="76516"/>
                  <a:pt x="164239" y="64569"/>
                  <a:pt x="66261" y="40073"/>
                </a:cubicBezTo>
                <a:cubicBezTo>
                  <a:pt x="61976" y="39002"/>
                  <a:pt x="72887" y="-4100"/>
                  <a:pt x="66261" y="317"/>
                </a:cubicBezTo>
                <a:close/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Volný tvar 18"/>
          <p:cNvSpPr/>
          <p:nvPr/>
        </p:nvSpPr>
        <p:spPr bwMode="auto">
          <a:xfrm>
            <a:off x="1444488" y="2968487"/>
            <a:ext cx="3710457" cy="3445565"/>
          </a:xfrm>
          <a:custGeom>
            <a:avLst/>
            <a:gdLst>
              <a:gd name="connsiteX0" fmla="*/ 0 w 3763617"/>
              <a:gd name="connsiteY0" fmla="*/ 1895061 h 3445565"/>
              <a:gd name="connsiteX1" fmla="*/ 13252 w 3763617"/>
              <a:gd name="connsiteY1" fmla="*/ 1709530 h 3445565"/>
              <a:gd name="connsiteX2" fmla="*/ 39756 w 3763617"/>
              <a:gd name="connsiteY2" fmla="*/ 1603513 h 3445565"/>
              <a:gd name="connsiteX3" fmla="*/ 66261 w 3763617"/>
              <a:gd name="connsiteY3" fmla="*/ 1497496 h 3445565"/>
              <a:gd name="connsiteX4" fmla="*/ 79513 w 3763617"/>
              <a:gd name="connsiteY4" fmla="*/ 1457739 h 3445565"/>
              <a:gd name="connsiteX5" fmla="*/ 106017 w 3763617"/>
              <a:gd name="connsiteY5" fmla="*/ 1417983 h 3445565"/>
              <a:gd name="connsiteX6" fmla="*/ 132522 w 3763617"/>
              <a:gd name="connsiteY6" fmla="*/ 1338470 h 3445565"/>
              <a:gd name="connsiteX7" fmla="*/ 159026 w 3763617"/>
              <a:gd name="connsiteY7" fmla="*/ 1298713 h 3445565"/>
              <a:gd name="connsiteX8" fmla="*/ 172278 w 3763617"/>
              <a:gd name="connsiteY8" fmla="*/ 1258956 h 3445565"/>
              <a:gd name="connsiteX9" fmla="*/ 251791 w 3763617"/>
              <a:gd name="connsiteY9" fmla="*/ 1179443 h 3445565"/>
              <a:gd name="connsiteX10" fmla="*/ 278296 w 3763617"/>
              <a:gd name="connsiteY10" fmla="*/ 1126435 h 3445565"/>
              <a:gd name="connsiteX11" fmla="*/ 371061 w 3763617"/>
              <a:gd name="connsiteY11" fmla="*/ 1033670 h 3445565"/>
              <a:gd name="connsiteX12" fmla="*/ 397565 w 3763617"/>
              <a:gd name="connsiteY12" fmla="*/ 1007165 h 3445565"/>
              <a:gd name="connsiteX13" fmla="*/ 463826 w 3763617"/>
              <a:gd name="connsiteY13" fmla="*/ 914400 h 3445565"/>
              <a:gd name="connsiteX14" fmla="*/ 516835 w 3763617"/>
              <a:gd name="connsiteY14" fmla="*/ 821635 h 3445565"/>
              <a:gd name="connsiteX15" fmla="*/ 556591 w 3763617"/>
              <a:gd name="connsiteY15" fmla="*/ 742122 h 3445565"/>
              <a:gd name="connsiteX16" fmla="*/ 583096 w 3763617"/>
              <a:gd name="connsiteY16" fmla="*/ 662609 h 3445565"/>
              <a:gd name="connsiteX17" fmla="*/ 596348 w 3763617"/>
              <a:gd name="connsiteY17" fmla="*/ 622852 h 3445565"/>
              <a:gd name="connsiteX18" fmla="*/ 622852 w 3763617"/>
              <a:gd name="connsiteY18" fmla="*/ 583096 h 3445565"/>
              <a:gd name="connsiteX19" fmla="*/ 689113 w 3763617"/>
              <a:gd name="connsiteY19" fmla="*/ 463826 h 3445565"/>
              <a:gd name="connsiteX20" fmla="*/ 742122 w 3763617"/>
              <a:gd name="connsiteY20" fmla="*/ 384313 h 3445565"/>
              <a:gd name="connsiteX21" fmla="*/ 781878 w 3763617"/>
              <a:gd name="connsiteY21" fmla="*/ 371061 h 3445565"/>
              <a:gd name="connsiteX22" fmla="*/ 848139 w 3763617"/>
              <a:gd name="connsiteY22" fmla="*/ 318052 h 3445565"/>
              <a:gd name="connsiteX23" fmla="*/ 927652 w 3763617"/>
              <a:gd name="connsiteY23" fmla="*/ 291548 h 3445565"/>
              <a:gd name="connsiteX24" fmla="*/ 1007165 w 3763617"/>
              <a:gd name="connsiteY24" fmla="*/ 265043 h 3445565"/>
              <a:gd name="connsiteX25" fmla="*/ 1046922 w 3763617"/>
              <a:gd name="connsiteY25" fmla="*/ 251791 h 3445565"/>
              <a:gd name="connsiteX26" fmla="*/ 1099930 w 3763617"/>
              <a:gd name="connsiteY26" fmla="*/ 238539 h 3445565"/>
              <a:gd name="connsiteX27" fmla="*/ 1139687 w 3763617"/>
              <a:gd name="connsiteY27" fmla="*/ 225287 h 3445565"/>
              <a:gd name="connsiteX28" fmla="*/ 1245704 w 3763617"/>
              <a:gd name="connsiteY28" fmla="*/ 198783 h 3445565"/>
              <a:gd name="connsiteX29" fmla="*/ 1298713 w 3763617"/>
              <a:gd name="connsiteY29" fmla="*/ 172278 h 3445565"/>
              <a:gd name="connsiteX30" fmla="*/ 1391478 w 3763617"/>
              <a:gd name="connsiteY30" fmla="*/ 145774 h 3445565"/>
              <a:gd name="connsiteX31" fmla="*/ 1431235 w 3763617"/>
              <a:gd name="connsiteY31" fmla="*/ 119270 h 3445565"/>
              <a:gd name="connsiteX32" fmla="*/ 1550504 w 3763617"/>
              <a:gd name="connsiteY32" fmla="*/ 92765 h 3445565"/>
              <a:gd name="connsiteX33" fmla="*/ 1630017 w 3763617"/>
              <a:gd name="connsiteY33" fmla="*/ 66261 h 3445565"/>
              <a:gd name="connsiteX34" fmla="*/ 1683026 w 3763617"/>
              <a:gd name="connsiteY34" fmla="*/ 53009 h 3445565"/>
              <a:gd name="connsiteX35" fmla="*/ 1815548 w 3763617"/>
              <a:gd name="connsiteY35" fmla="*/ 13252 h 3445565"/>
              <a:gd name="connsiteX36" fmla="*/ 2001078 w 3763617"/>
              <a:gd name="connsiteY36" fmla="*/ 0 h 3445565"/>
              <a:gd name="connsiteX37" fmla="*/ 2107096 w 3763617"/>
              <a:gd name="connsiteY37" fmla="*/ 13252 h 3445565"/>
              <a:gd name="connsiteX38" fmla="*/ 2146852 w 3763617"/>
              <a:gd name="connsiteY38" fmla="*/ 39756 h 3445565"/>
              <a:gd name="connsiteX39" fmla="*/ 2199861 w 3763617"/>
              <a:gd name="connsiteY39" fmla="*/ 66261 h 3445565"/>
              <a:gd name="connsiteX40" fmla="*/ 2279374 w 3763617"/>
              <a:gd name="connsiteY40" fmla="*/ 92765 h 3445565"/>
              <a:gd name="connsiteX41" fmla="*/ 2305878 w 3763617"/>
              <a:gd name="connsiteY41" fmla="*/ 119270 h 3445565"/>
              <a:gd name="connsiteX42" fmla="*/ 2345635 w 3763617"/>
              <a:gd name="connsiteY42" fmla="*/ 132522 h 3445565"/>
              <a:gd name="connsiteX43" fmla="*/ 2372139 w 3763617"/>
              <a:gd name="connsiteY43" fmla="*/ 172278 h 3445565"/>
              <a:gd name="connsiteX44" fmla="*/ 2425148 w 3763617"/>
              <a:gd name="connsiteY44" fmla="*/ 212035 h 3445565"/>
              <a:gd name="connsiteX45" fmla="*/ 2517913 w 3763617"/>
              <a:gd name="connsiteY45" fmla="*/ 265043 h 3445565"/>
              <a:gd name="connsiteX46" fmla="*/ 2597426 w 3763617"/>
              <a:gd name="connsiteY46" fmla="*/ 304800 h 3445565"/>
              <a:gd name="connsiteX47" fmla="*/ 2650435 w 3763617"/>
              <a:gd name="connsiteY47" fmla="*/ 344556 h 3445565"/>
              <a:gd name="connsiteX48" fmla="*/ 2743200 w 3763617"/>
              <a:gd name="connsiteY48" fmla="*/ 357809 h 3445565"/>
              <a:gd name="connsiteX49" fmla="*/ 2888974 w 3763617"/>
              <a:gd name="connsiteY49" fmla="*/ 371061 h 3445565"/>
              <a:gd name="connsiteX50" fmla="*/ 2981739 w 3763617"/>
              <a:gd name="connsiteY50" fmla="*/ 424070 h 3445565"/>
              <a:gd name="connsiteX51" fmla="*/ 3034748 w 3763617"/>
              <a:gd name="connsiteY51" fmla="*/ 437322 h 3445565"/>
              <a:gd name="connsiteX52" fmla="*/ 3074504 w 3763617"/>
              <a:gd name="connsiteY52" fmla="*/ 463826 h 3445565"/>
              <a:gd name="connsiteX53" fmla="*/ 3114261 w 3763617"/>
              <a:gd name="connsiteY53" fmla="*/ 477078 h 3445565"/>
              <a:gd name="connsiteX54" fmla="*/ 3180522 w 3763617"/>
              <a:gd name="connsiteY54" fmla="*/ 543339 h 3445565"/>
              <a:gd name="connsiteX55" fmla="*/ 3220278 w 3763617"/>
              <a:gd name="connsiteY55" fmla="*/ 583096 h 3445565"/>
              <a:gd name="connsiteX56" fmla="*/ 3260035 w 3763617"/>
              <a:gd name="connsiteY56" fmla="*/ 596348 h 3445565"/>
              <a:gd name="connsiteX57" fmla="*/ 3313043 w 3763617"/>
              <a:gd name="connsiteY57" fmla="*/ 675861 h 3445565"/>
              <a:gd name="connsiteX58" fmla="*/ 3339548 w 3763617"/>
              <a:gd name="connsiteY58" fmla="*/ 702365 h 3445565"/>
              <a:gd name="connsiteX59" fmla="*/ 3366052 w 3763617"/>
              <a:gd name="connsiteY59" fmla="*/ 742122 h 3445565"/>
              <a:gd name="connsiteX60" fmla="*/ 3392556 w 3763617"/>
              <a:gd name="connsiteY60" fmla="*/ 795130 h 3445565"/>
              <a:gd name="connsiteX61" fmla="*/ 3432313 w 3763617"/>
              <a:gd name="connsiteY61" fmla="*/ 821635 h 3445565"/>
              <a:gd name="connsiteX62" fmla="*/ 3511826 w 3763617"/>
              <a:gd name="connsiteY62" fmla="*/ 954156 h 3445565"/>
              <a:gd name="connsiteX63" fmla="*/ 3538330 w 3763617"/>
              <a:gd name="connsiteY63" fmla="*/ 1033670 h 3445565"/>
              <a:gd name="connsiteX64" fmla="*/ 3604591 w 3763617"/>
              <a:gd name="connsiteY64" fmla="*/ 1086678 h 3445565"/>
              <a:gd name="connsiteX65" fmla="*/ 3631096 w 3763617"/>
              <a:gd name="connsiteY65" fmla="*/ 1113183 h 3445565"/>
              <a:gd name="connsiteX66" fmla="*/ 3657600 w 3763617"/>
              <a:gd name="connsiteY66" fmla="*/ 1192696 h 3445565"/>
              <a:gd name="connsiteX67" fmla="*/ 3670852 w 3763617"/>
              <a:gd name="connsiteY67" fmla="*/ 1232452 h 3445565"/>
              <a:gd name="connsiteX68" fmla="*/ 3684104 w 3763617"/>
              <a:gd name="connsiteY68" fmla="*/ 1431235 h 3445565"/>
              <a:gd name="connsiteX69" fmla="*/ 3710609 w 3763617"/>
              <a:gd name="connsiteY69" fmla="*/ 1457739 h 3445565"/>
              <a:gd name="connsiteX70" fmla="*/ 3763617 w 3763617"/>
              <a:gd name="connsiteY70" fmla="*/ 1577009 h 3445565"/>
              <a:gd name="connsiteX71" fmla="*/ 3737113 w 3763617"/>
              <a:gd name="connsiteY71" fmla="*/ 1696278 h 3445565"/>
              <a:gd name="connsiteX72" fmla="*/ 3684104 w 3763617"/>
              <a:gd name="connsiteY72" fmla="*/ 1749287 h 3445565"/>
              <a:gd name="connsiteX73" fmla="*/ 3644348 w 3763617"/>
              <a:gd name="connsiteY73" fmla="*/ 1842052 h 3445565"/>
              <a:gd name="connsiteX74" fmla="*/ 3617843 w 3763617"/>
              <a:gd name="connsiteY74" fmla="*/ 1895061 h 3445565"/>
              <a:gd name="connsiteX75" fmla="*/ 3525078 w 3763617"/>
              <a:gd name="connsiteY75" fmla="*/ 1987826 h 3445565"/>
              <a:gd name="connsiteX76" fmla="*/ 3432313 w 3763617"/>
              <a:gd name="connsiteY76" fmla="*/ 2107096 h 3445565"/>
              <a:gd name="connsiteX77" fmla="*/ 3392556 w 3763617"/>
              <a:gd name="connsiteY77" fmla="*/ 2146852 h 3445565"/>
              <a:gd name="connsiteX78" fmla="*/ 3379304 w 3763617"/>
              <a:gd name="connsiteY78" fmla="*/ 2239617 h 3445565"/>
              <a:gd name="connsiteX79" fmla="*/ 3366052 w 3763617"/>
              <a:gd name="connsiteY79" fmla="*/ 2279374 h 3445565"/>
              <a:gd name="connsiteX80" fmla="*/ 3352800 w 3763617"/>
              <a:gd name="connsiteY80" fmla="*/ 2557670 h 3445565"/>
              <a:gd name="connsiteX81" fmla="*/ 3260035 w 3763617"/>
              <a:gd name="connsiteY81" fmla="*/ 2676939 h 3445565"/>
              <a:gd name="connsiteX82" fmla="*/ 3193774 w 3763617"/>
              <a:gd name="connsiteY82" fmla="*/ 2729948 h 3445565"/>
              <a:gd name="connsiteX83" fmla="*/ 3114261 w 3763617"/>
              <a:gd name="connsiteY83" fmla="*/ 2809461 h 3445565"/>
              <a:gd name="connsiteX84" fmla="*/ 3087756 w 3763617"/>
              <a:gd name="connsiteY84" fmla="*/ 2849217 h 3445565"/>
              <a:gd name="connsiteX85" fmla="*/ 3061252 w 3763617"/>
              <a:gd name="connsiteY85" fmla="*/ 2875722 h 3445565"/>
              <a:gd name="connsiteX86" fmla="*/ 3034748 w 3763617"/>
              <a:gd name="connsiteY86" fmla="*/ 2915478 h 3445565"/>
              <a:gd name="connsiteX87" fmla="*/ 3008243 w 3763617"/>
              <a:gd name="connsiteY87" fmla="*/ 2941983 h 3445565"/>
              <a:gd name="connsiteX88" fmla="*/ 2981739 w 3763617"/>
              <a:gd name="connsiteY88" fmla="*/ 2981739 h 3445565"/>
              <a:gd name="connsiteX89" fmla="*/ 2915478 w 3763617"/>
              <a:gd name="connsiteY89" fmla="*/ 3034748 h 3445565"/>
              <a:gd name="connsiteX90" fmla="*/ 2875722 w 3763617"/>
              <a:gd name="connsiteY90" fmla="*/ 3087756 h 3445565"/>
              <a:gd name="connsiteX91" fmla="*/ 2835965 w 3763617"/>
              <a:gd name="connsiteY91" fmla="*/ 3114261 h 3445565"/>
              <a:gd name="connsiteX92" fmla="*/ 2796209 w 3763617"/>
              <a:gd name="connsiteY92" fmla="*/ 3154017 h 3445565"/>
              <a:gd name="connsiteX93" fmla="*/ 2716696 w 3763617"/>
              <a:gd name="connsiteY93" fmla="*/ 3207026 h 3445565"/>
              <a:gd name="connsiteX94" fmla="*/ 2676939 w 3763617"/>
              <a:gd name="connsiteY94" fmla="*/ 3233530 h 3445565"/>
              <a:gd name="connsiteX95" fmla="*/ 2637183 w 3763617"/>
              <a:gd name="connsiteY95" fmla="*/ 3260035 h 3445565"/>
              <a:gd name="connsiteX96" fmla="*/ 2584174 w 3763617"/>
              <a:gd name="connsiteY96" fmla="*/ 3286539 h 3445565"/>
              <a:gd name="connsiteX97" fmla="*/ 2517913 w 3763617"/>
              <a:gd name="connsiteY97" fmla="*/ 3313043 h 3445565"/>
              <a:gd name="connsiteX98" fmla="*/ 2438400 w 3763617"/>
              <a:gd name="connsiteY98" fmla="*/ 3339548 h 3445565"/>
              <a:gd name="connsiteX99" fmla="*/ 2358887 w 3763617"/>
              <a:gd name="connsiteY99" fmla="*/ 3405809 h 3445565"/>
              <a:gd name="connsiteX100" fmla="*/ 2305878 w 3763617"/>
              <a:gd name="connsiteY100" fmla="*/ 3419061 h 3445565"/>
              <a:gd name="connsiteX101" fmla="*/ 2199861 w 3763617"/>
              <a:gd name="connsiteY101" fmla="*/ 3445565 h 3445565"/>
              <a:gd name="connsiteX102" fmla="*/ 1736035 w 3763617"/>
              <a:gd name="connsiteY102" fmla="*/ 3432313 h 3445565"/>
              <a:gd name="connsiteX103" fmla="*/ 1577009 w 3763617"/>
              <a:gd name="connsiteY103" fmla="*/ 3405809 h 3445565"/>
              <a:gd name="connsiteX104" fmla="*/ 1484243 w 3763617"/>
              <a:gd name="connsiteY104" fmla="*/ 3392556 h 3445565"/>
              <a:gd name="connsiteX105" fmla="*/ 1417983 w 3763617"/>
              <a:gd name="connsiteY105" fmla="*/ 3379304 h 3445565"/>
              <a:gd name="connsiteX106" fmla="*/ 1338470 w 3763617"/>
              <a:gd name="connsiteY106" fmla="*/ 3352800 h 3445565"/>
              <a:gd name="connsiteX107" fmla="*/ 1298713 w 3763617"/>
              <a:gd name="connsiteY107" fmla="*/ 3339548 h 3445565"/>
              <a:gd name="connsiteX108" fmla="*/ 1219200 w 3763617"/>
              <a:gd name="connsiteY108" fmla="*/ 3313043 h 3445565"/>
              <a:gd name="connsiteX109" fmla="*/ 1179443 w 3763617"/>
              <a:gd name="connsiteY109" fmla="*/ 3299791 h 3445565"/>
              <a:gd name="connsiteX110" fmla="*/ 1086678 w 3763617"/>
              <a:gd name="connsiteY110" fmla="*/ 3260035 h 3445565"/>
              <a:gd name="connsiteX111" fmla="*/ 1060174 w 3763617"/>
              <a:gd name="connsiteY111" fmla="*/ 3233530 h 3445565"/>
              <a:gd name="connsiteX112" fmla="*/ 1007165 w 3763617"/>
              <a:gd name="connsiteY112" fmla="*/ 3207026 h 3445565"/>
              <a:gd name="connsiteX113" fmla="*/ 967409 w 3763617"/>
              <a:gd name="connsiteY113" fmla="*/ 3167270 h 3445565"/>
              <a:gd name="connsiteX114" fmla="*/ 927652 w 3763617"/>
              <a:gd name="connsiteY114" fmla="*/ 3154017 h 3445565"/>
              <a:gd name="connsiteX115" fmla="*/ 848139 w 3763617"/>
              <a:gd name="connsiteY115" fmla="*/ 3101009 h 3445565"/>
              <a:gd name="connsiteX116" fmla="*/ 848139 w 3763617"/>
              <a:gd name="connsiteY116" fmla="*/ 3101009 h 3445565"/>
              <a:gd name="connsiteX117" fmla="*/ 795130 w 3763617"/>
              <a:gd name="connsiteY117" fmla="*/ 3048000 h 3445565"/>
              <a:gd name="connsiteX118" fmla="*/ 755374 w 3763617"/>
              <a:gd name="connsiteY118" fmla="*/ 3021496 h 3445565"/>
              <a:gd name="connsiteX119" fmla="*/ 662609 w 3763617"/>
              <a:gd name="connsiteY119" fmla="*/ 2941983 h 3445565"/>
              <a:gd name="connsiteX120" fmla="*/ 622852 w 3763617"/>
              <a:gd name="connsiteY120" fmla="*/ 2928730 h 3445565"/>
              <a:gd name="connsiteX121" fmla="*/ 516835 w 3763617"/>
              <a:gd name="connsiteY121" fmla="*/ 2849217 h 3445565"/>
              <a:gd name="connsiteX122" fmla="*/ 490330 w 3763617"/>
              <a:gd name="connsiteY122" fmla="*/ 2822713 h 3445565"/>
              <a:gd name="connsiteX123" fmla="*/ 410817 w 3763617"/>
              <a:gd name="connsiteY123" fmla="*/ 2769704 h 3445565"/>
              <a:gd name="connsiteX124" fmla="*/ 371061 w 3763617"/>
              <a:gd name="connsiteY124" fmla="*/ 2716696 h 3445565"/>
              <a:gd name="connsiteX125" fmla="*/ 344556 w 3763617"/>
              <a:gd name="connsiteY125" fmla="*/ 2676939 h 3445565"/>
              <a:gd name="connsiteX126" fmla="*/ 304800 w 3763617"/>
              <a:gd name="connsiteY126" fmla="*/ 2650435 h 3445565"/>
              <a:gd name="connsiteX127" fmla="*/ 251791 w 3763617"/>
              <a:gd name="connsiteY127" fmla="*/ 2570922 h 3445565"/>
              <a:gd name="connsiteX128" fmla="*/ 185530 w 3763617"/>
              <a:gd name="connsiteY128" fmla="*/ 2517913 h 3445565"/>
              <a:gd name="connsiteX129" fmla="*/ 159026 w 3763617"/>
              <a:gd name="connsiteY129" fmla="*/ 2438400 h 3445565"/>
              <a:gd name="connsiteX130" fmla="*/ 132522 w 3763617"/>
              <a:gd name="connsiteY130" fmla="*/ 2398643 h 3445565"/>
              <a:gd name="connsiteX131" fmla="*/ 92765 w 3763617"/>
              <a:gd name="connsiteY131" fmla="*/ 2332383 h 3445565"/>
              <a:gd name="connsiteX132" fmla="*/ 79513 w 3763617"/>
              <a:gd name="connsiteY132" fmla="*/ 2266122 h 3445565"/>
              <a:gd name="connsiteX133" fmla="*/ 53009 w 3763617"/>
              <a:gd name="connsiteY133" fmla="*/ 2186609 h 3445565"/>
              <a:gd name="connsiteX134" fmla="*/ 39756 w 3763617"/>
              <a:gd name="connsiteY134" fmla="*/ 2146852 h 3445565"/>
              <a:gd name="connsiteX135" fmla="*/ 13252 w 3763617"/>
              <a:gd name="connsiteY135" fmla="*/ 2001078 h 3445565"/>
              <a:gd name="connsiteX136" fmla="*/ 0 w 3763617"/>
              <a:gd name="connsiteY136" fmla="*/ 1895061 h 3445565"/>
              <a:gd name="connsiteX0" fmla="*/ 0 w 3763617"/>
              <a:gd name="connsiteY0" fmla="*/ 1895061 h 3445565"/>
              <a:gd name="connsiteX1" fmla="*/ 13252 w 3763617"/>
              <a:gd name="connsiteY1" fmla="*/ 1709530 h 3445565"/>
              <a:gd name="connsiteX2" fmla="*/ 39756 w 3763617"/>
              <a:gd name="connsiteY2" fmla="*/ 1603513 h 3445565"/>
              <a:gd name="connsiteX3" fmla="*/ 66261 w 3763617"/>
              <a:gd name="connsiteY3" fmla="*/ 1497496 h 3445565"/>
              <a:gd name="connsiteX4" fmla="*/ 79513 w 3763617"/>
              <a:gd name="connsiteY4" fmla="*/ 1457739 h 3445565"/>
              <a:gd name="connsiteX5" fmla="*/ 106017 w 3763617"/>
              <a:gd name="connsiteY5" fmla="*/ 1417983 h 3445565"/>
              <a:gd name="connsiteX6" fmla="*/ 132522 w 3763617"/>
              <a:gd name="connsiteY6" fmla="*/ 1338470 h 3445565"/>
              <a:gd name="connsiteX7" fmla="*/ 159026 w 3763617"/>
              <a:gd name="connsiteY7" fmla="*/ 1298713 h 3445565"/>
              <a:gd name="connsiteX8" fmla="*/ 172278 w 3763617"/>
              <a:gd name="connsiteY8" fmla="*/ 1258956 h 3445565"/>
              <a:gd name="connsiteX9" fmla="*/ 251791 w 3763617"/>
              <a:gd name="connsiteY9" fmla="*/ 1179443 h 3445565"/>
              <a:gd name="connsiteX10" fmla="*/ 278296 w 3763617"/>
              <a:gd name="connsiteY10" fmla="*/ 1126435 h 3445565"/>
              <a:gd name="connsiteX11" fmla="*/ 371061 w 3763617"/>
              <a:gd name="connsiteY11" fmla="*/ 1033670 h 3445565"/>
              <a:gd name="connsiteX12" fmla="*/ 397565 w 3763617"/>
              <a:gd name="connsiteY12" fmla="*/ 1007165 h 3445565"/>
              <a:gd name="connsiteX13" fmla="*/ 463826 w 3763617"/>
              <a:gd name="connsiteY13" fmla="*/ 914400 h 3445565"/>
              <a:gd name="connsiteX14" fmla="*/ 516835 w 3763617"/>
              <a:gd name="connsiteY14" fmla="*/ 821635 h 3445565"/>
              <a:gd name="connsiteX15" fmla="*/ 556591 w 3763617"/>
              <a:gd name="connsiteY15" fmla="*/ 742122 h 3445565"/>
              <a:gd name="connsiteX16" fmla="*/ 583096 w 3763617"/>
              <a:gd name="connsiteY16" fmla="*/ 662609 h 3445565"/>
              <a:gd name="connsiteX17" fmla="*/ 596348 w 3763617"/>
              <a:gd name="connsiteY17" fmla="*/ 622852 h 3445565"/>
              <a:gd name="connsiteX18" fmla="*/ 622852 w 3763617"/>
              <a:gd name="connsiteY18" fmla="*/ 583096 h 3445565"/>
              <a:gd name="connsiteX19" fmla="*/ 689113 w 3763617"/>
              <a:gd name="connsiteY19" fmla="*/ 463826 h 3445565"/>
              <a:gd name="connsiteX20" fmla="*/ 742122 w 3763617"/>
              <a:gd name="connsiteY20" fmla="*/ 384313 h 3445565"/>
              <a:gd name="connsiteX21" fmla="*/ 781878 w 3763617"/>
              <a:gd name="connsiteY21" fmla="*/ 371061 h 3445565"/>
              <a:gd name="connsiteX22" fmla="*/ 848139 w 3763617"/>
              <a:gd name="connsiteY22" fmla="*/ 318052 h 3445565"/>
              <a:gd name="connsiteX23" fmla="*/ 927652 w 3763617"/>
              <a:gd name="connsiteY23" fmla="*/ 291548 h 3445565"/>
              <a:gd name="connsiteX24" fmla="*/ 1007165 w 3763617"/>
              <a:gd name="connsiteY24" fmla="*/ 265043 h 3445565"/>
              <a:gd name="connsiteX25" fmla="*/ 1046922 w 3763617"/>
              <a:gd name="connsiteY25" fmla="*/ 251791 h 3445565"/>
              <a:gd name="connsiteX26" fmla="*/ 1099930 w 3763617"/>
              <a:gd name="connsiteY26" fmla="*/ 238539 h 3445565"/>
              <a:gd name="connsiteX27" fmla="*/ 1139687 w 3763617"/>
              <a:gd name="connsiteY27" fmla="*/ 225287 h 3445565"/>
              <a:gd name="connsiteX28" fmla="*/ 1245704 w 3763617"/>
              <a:gd name="connsiteY28" fmla="*/ 198783 h 3445565"/>
              <a:gd name="connsiteX29" fmla="*/ 1298713 w 3763617"/>
              <a:gd name="connsiteY29" fmla="*/ 172278 h 3445565"/>
              <a:gd name="connsiteX30" fmla="*/ 1391478 w 3763617"/>
              <a:gd name="connsiteY30" fmla="*/ 145774 h 3445565"/>
              <a:gd name="connsiteX31" fmla="*/ 1431235 w 3763617"/>
              <a:gd name="connsiteY31" fmla="*/ 119270 h 3445565"/>
              <a:gd name="connsiteX32" fmla="*/ 1550504 w 3763617"/>
              <a:gd name="connsiteY32" fmla="*/ 92765 h 3445565"/>
              <a:gd name="connsiteX33" fmla="*/ 1630017 w 3763617"/>
              <a:gd name="connsiteY33" fmla="*/ 66261 h 3445565"/>
              <a:gd name="connsiteX34" fmla="*/ 1683026 w 3763617"/>
              <a:gd name="connsiteY34" fmla="*/ 53009 h 3445565"/>
              <a:gd name="connsiteX35" fmla="*/ 1815548 w 3763617"/>
              <a:gd name="connsiteY35" fmla="*/ 13252 h 3445565"/>
              <a:gd name="connsiteX36" fmla="*/ 2001078 w 3763617"/>
              <a:gd name="connsiteY36" fmla="*/ 0 h 3445565"/>
              <a:gd name="connsiteX37" fmla="*/ 2107096 w 3763617"/>
              <a:gd name="connsiteY37" fmla="*/ 13252 h 3445565"/>
              <a:gd name="connsiteX38" fmla="*/ 2146852 w 3763617"/>
              <a:gd name="connsiteY38" fmla="*/ 39756 h 3445565"/>
              <a:gd name="connsiteX39" fmla="*/ 2199861 w 3763617"/>
              <a:gd name="connsiteY39" fmla="*/ 66261 h 3445565"/>
              <a:gd name="connsiteX40" fmla="*/ 2279374 w 3763617"/>
              <a:gd name="connsiteY40" fmla="*/ 92765 h 3445565"/>
              <a:gd name="connsiteX41" fmla="*/ 2305878 w 3763617"/>
              <a:gd name="connsiteY41" fmla="*/ 119270 h 3445565"/>
              <a:gd name="connsiteX42" fmla="*/ 2345635 w 3763617"/>
              <a:gd name="connsiteY42" fmla="*/ 132522 h 3445565"/>
              <a:gd name="connsiteX43" fmla="*/ 2372139 w 3763617"/>
              <a:gd name="connsiteY43" fmla="*/ 172278 h 3445565"/>
              <a:gd name="connsiteX44" fmla="*/ 2425148 w 3763617"/>
              <a:gd name="connsiteY44" fmla="*/ 212035 h 3445565"/>
              <a:gd name="connsiteX45" fmla="*/ 2517913 w 3763617"/>
              <a:gd name="connsiteY45" fmla="*/ 265043 h 3445565"/>
              <a:gd name="connsiteX46" fmla="*/ 2597426 w 3763617"/>
              <a:gd name="connsiteY46" fmla="*/ 304800 h 3445565"/>
              <a:gd name="connsiteX47" fmla="*/ 2690191 w 3763617"/>
              <a:gd name="connsiteY47" fmla="*/ 265043 h 3445565"/>
              <a:gd name="connsiteX48" fmla="*/ 2743200 w 3763617"/>
              <a:gd name="connsiteY48" fmla="*/ 357809 h 3445565"/>
              <a:gd name="connsiteX49" fmla="*/ 2888974 w 3763617"/>
              <a:gd name="connsiteY49" fmla="*/ 371061 h 3445565"/>
              <a:gd name="connsiteX50" fmla="*/ 2981739 w 3763617"/>
              <a:gd name="connsiteY50" fmla="*/ 424070 h 3445565"/>
              <a:gd name="connsiteX51" fmla="*/ 3034748 w 3763617"/>
              <a:gd name="connsiteY51" fmla="*/ 437322 h 3445565"/>
              <a:gd name="connsiteX52" fmla="*/ 3074504 w 3763617"/>
              <a:gd name="connsiteY52" fmla="*/ 463826 h 3445565"/>
              <a:gd name="connsiteX53" fmla="*/ 3114261 w 3763617"/>
              <a:gd name="connsiteY53" fmla="*/ 477078 h 3445565"/>
              <a:gd name="connsiteX54" fmla="*/ 3180522 w 3763617"/>
              <a:gd name="connsiteY54" fmla="*/ 543339 h 3445565"/>
              <a:gd name="connsiteX55" fmla="*/ 3220278 w 3763617"/>
              <a:gd name="connsiteY55" fmla="*/ 583096 h 3445565"/>
              <a:gd name="connsiteX56" fmla="*/ 3260035 w 3763617"/>
              <a:gd name="connsiteY56" fmla="*/ 596348 h 3445565"/>
              <a:gd name="connsiteX57" fmla="*/ 3313043 w 3763617"/>
              <a:gd name="connsiteY57" fmla="*/ 675861 h 3445565"/>
              <a:gd name="connsiteX58" fmla="*/ 3339548 w 3763617"/>
              <a:gd name="connsiteY58" fmla="*/ 702365 h 3445565"/>
              <a:gd name="connsiteX59" fmla="*/ 3366052 w 3763617"/>
              <a:gd name="connsiteY59" fmla="*/ 742122 h 3445565"/>
              <a:gd name="connsiteX60" fmla="*/ 3392556 w 3763617"/>
              <a:gd name="connsiteY60" fmla="*/ 795130 h 3445565"/>
              <a:gd name="connsiteX61" fmla="*/ 3432313 w 3763617"/>
              <a:gd name="connsiteY61" fmla="*/ 821635 h 3445565"/>
              <a:gd name="connsiteX62" fmla="*/ 3511826 w 3763617"/>
              <a:gd name="connsiteY62" fmla="*/ 954156 h 3445565"/>
              <a:gd name="connsiteX63" fmla="*/ 3538330 w 3763617"/>
              <a:gd name="connsiteY63" fmla="*/ 1033670 h 3445565"/>
              <a:gd name="connsiteX64" fmla="*/ 3604591 w 3763617"/>
              <a:gd name="connsiteY64" fmla="*/ 1086678 h 3445565"/>
              <a:gd name="connsiteX65" fmla="*/ 3631096 w 3763617"/>
              <a:gd name="connsiteY65" fmla="*/ 1113183 h 3445565"/>
              <a:gd name="connsiteX66" fmla="*/ 3657600 w 3763617"/>
              <a:gd name="connsiteY66" fmla="*/ 1192696 h 3445565"/>
              <a:gd name="connsiteX67" fmla="*/ 3670852 w 3763617"/>
              <a:gd name="connsiteY67" fmla="*/ 1232452 h 3445565"/>
              <a:gd name="connsiteX68" fmla="*/ 3684104 w 3763617"/>
              <a:gd name="connsiteY68" fmla="*/ 1431235 h 3445565"/>
              <a:gd name="connsiteX69" fmla="*/ 3710609 w 3763617"/>
              <a:gd name="connsiteY69" fmla="*/ 1457739 h 3445565"/>
              <a:gd name="connsiteX70" fmla="*/ 3763617 w 3763617"/>
              <a:gd name="connsiteY70" fmla="*/ 1577009 h 3445565"/>
              <a:gd name="connsiteX71" fmla="*/ 3737113 w 3763617"/>
              <a:gd name="connsiteY71" fmla="*/ 1696278 h 3445565"/>
              <a:gd name="connsiteX72" fmla="*/ 3684104 w 3763617"/>
              <a:gd name="connsiteY72" fmla="*/ 1749287 h 3445565"/>
              <a:gd name="connsiteX73" fmla="*/ 3644348 w 3763617"/>
              <a:gd name="connsiteY73" fmla="*/ 1842052 h 3445565"/>
              <a:gd name="connsiteX74" fmla="*/ 3617843 w 3763617"/>
              <a:gd name="connsiteY74" fmla="*/ 1895061 h 3445565"/>
              <a:gd name="connsiteX75" fmla="*/ 3525078 w 3763617"/>
              <a:gd name="connsiteY75" fmla="*/ 1987826 h 3445565"/>
              <a:gd name="connsiteX76" fmla="*/ 3432313 w 3763617"/>
              <a:gd name="connsiteY76" fmla="*/ 2107096 h 3445565"/>
              <a:gd name="connsiteX77" fmla="*/ 3392556 w 3763617"/>
              <a:gd name="connsiteY77" fmla="*/ 2146852 h 3445565"/>
              <a:gd name="connsiteX78" fmla="*/ 3379304 w 3763617"/>
              <a:gd name="connsiteY78" fmla="*/ 2239617 h 3445565"/>
              <a:gd name="connsiteX79" fmla="*/ 3366052 w 3763617"/>
              <a:gd name="connsiteY79" fmla="*/ 2279374 h 3445565"/>
              <a:gd name="connsiteX80" fmla="*/ 3352800 w 3763617"/>
              <a:gd name="connsiteY80" fmla="*/ 2557670 h 3445565"/>
              <a:gd name="connsiteX81" fmla="*/ 3260035 w 3763617"/>
              <a:gd name="connsiteY81" fmla="*/ 2676939 h 3445565"/>
              <a:gd name="connsiteX82" fmla="*/ 3193774 w 3763617"/>
              <a:gd name="connsiteY82" fmla="*/ 2729948 h 3445565"/>
              <a:gd name="connsiteX83" fmla="*/ 3114261 w 3763617"/>
              <a:gd name="connsiteY83" fmla="*/ 2809461 h 3445565"/>
              <a:gd name="connsiteX84" fmla="*/ 3087756 w 3763617"/>
              <a:gd name="connsiteY84" fmla="*/ 2849217 h 3445565"/>
              <a:gd name="connsiteX85" fmla="*/ 3061252 w 3763617"/>
              <a:gd name="connsiteY85" fmla="*/ 2875722 h 3445565"/>
              <a:gd name="connsiteX86" fmla="*/ 3034748 w 3763617"/>
              <a:gd name="connsiteY86" fmla="*/ 2915478 h 3445565"/>
              <a:gd name="connsiteX87" fmla="*/ 3008243 w 3763617"/>
              <a:gd name="connsiteY87" fmla="*/ 2941983 h 3445565"/>
              <a:gd name="connsiteX88" fmla="*/ 2981739 w 3763617"/>
              <a:gd name="connsiteY88" fmla="*/ 2981739 h 3445565"/>
              <a:gd name="connsiteX89" fmla="*/ 2915478 w 3763617"/>
              <a:gd name="connsiteY89" fmla="*/ 3034748 h 3445565"/>
              <a:gd name="connsiteX90" fmla="*/ 2875722 w 3763617"/>
              <a:gd name="connsiteY90" fmla="*/ 3087756 h 3445565"/>
              <a:gd name="connsiteX91" fmla="*/ 2835965 w 3763617"/>
              <a:gd name="connsiteY91" fmla="*/ 3114261 h 3445565"/>
              <a:gd name="connsiteX92" fmla="*/ 2796209 w 3763617"/>
              <a:gd name="connsiteY92" fmla="*/ 3154017 h 3445565"/>
              <a:gd name="connsiteX93" fmla="*/ 2716696 w 3763617"/>
              <a:gd name="connsiteY93" fmla="*/ 3207026 h 3445565"/>
              <a:gd name="connsiteX94" fmla="*/ 2676939 w 3763617"/>
              <a:gd name="connsiteY94" fmla="*/ 3233530 h 3445565"/>
              <a:gd name="connsiteX95" fmla="*/ 2637183 w 3763617"/>
              <a:gd name="connsiteY95" fmla="*/ 3260035 h 3445565"/>
              <a:gd name="connsiteX96" fmla="*/ 2584174 w 3763617"/>
              <a:gd name="connsiteY96" fmla="*/ 3286539 h 3445565"/>
              <a:gd name="connsiteX97" fmla="*/ 2517913 w 3763617"/>
              <a:gd name="connsiteY97" fmla="*/ 3313043 h 3445565"/>
              <a:gd name="connsiteX98" fmla="*/ 2438400 w 3763617"/>
              <a:gd name="connsiteY98" fmla="*/ 3339548 h 3445565"/>
              <a:gd name="connsiteX99" fmla="*/ 2358887 w 3763617"/>
              <a:gd name="connsiteY99" fmla="*/ 3405809 h 3445565"/>
              <a:gd name="connsiteX100" fmla="*/ 2305878 w 3763617"/>
              <a:gd name="connsiteY100" fmla="*/ 3419061 h 3445565"/>
              <a:gd name="connsiteX101" fmla="*/ 2199861 w 3763617"/>
              <a:gd name="connsiteY101" fmla="*/ 3445565 h 3445565"/>
              <a:gd name="connsiteX102" fmla="*/ 1736035 w 3763617"/>
              <a:gd name="connsiteY102" fmla="*/ 3432313 h 3445565"/>
              <a:gd name="connsiteX103" fmla="*/ 1577009 w 3763617"/>
              <a:gd name="connsiteY103" fmla="*/ 3405809 h 3445565"/>
              <a:gd name="connsiteX104" fmla="*/ 1484243 w 3763617"/>
              <a:gd name="connsiteY104" fmla="*/ 3392556 h 3445565"/>
              <a:gd name="connsiteX105" fmla="*/ 1417983 w 3763617"/>
              <a:gd name="connsiteY105" fmla="*/ 3379304 h 3445565"/>
              <a:gd name="connsiteX106" fmla="*/ 1338470 w 3763617"/>
              <a:gd name="connsiteY106" fmla="*/ 3352800 h 3445565"/>
              <a:gd name="connsiteX107" fmla="*/ 1298713 w 3763617"/>
              <a:gd name="connsiteY107" fmla="*/ 3339548 h 3445565"/>
              <a:gd name="connsiteX108" fmla="*/ 1219200 w 3763617"/>
              <a:gd name="connsiteY108" fmla="*/ 3313043 h 3445565"/>
              <a:gd name="connsiteX109" fmla="*/ 1179443 w 3763617"/>
              <a:gd name="connsiteY109" fmla="*/ 3299791 h 3445565"/>
              <a:gd name="connsiteX110" fmla="*/ 1086678 w 3763617"/>
              <a:gd name="connsiteY110" fmla="*/ 3260035 h 3445565"/>
              <a:gd name="connsiteX111" fmla="*/ 1060174 w 3763617"/>
              <a:gd name="connsiteY111" fmla="*/ 3233530 h 3445565"/>
              <a:gd name="connsiteX112" fmla="*/ 1007165 w 3763617"/>
              <a:gd name="connsiteY112" fmla="*/ 3207026 h 3445565"/>
              <a:gd name="connsiteX113" fmla="*/ 967409 w 3763617"/>
              <a:gd name="connsiteY113" fmla="*/ 3167270 h 3445565"/>
              <a:gd name="connsiteX114" fmla="*/ 927652 w 3763617"/>
              <a:gd name="connsiteY114" fmla="*/ 3154017 h 3445565"/>
              <a:gd name="connsiteX115" fmla="*/ 848139 w 3763617"/>
              <a:gd name="connsiteY115" fmla="*/ 3101009 h 3445565"/>
              <a:gd name="connsiteX116" fmla="*/ 848139 w 3763617"/>
              <a:gd name="connsiteY116" fmla="*/ 3101009 h 3445565"/>
              <a:gd name="connsiteX117" fmla="*/ 795130 w 3763617"/>
              <a:gd name="connsiteY117" fmla="*/ 3048000 h 3445565"/>
              <a:gd name="connsiteX118" fmla="*/ 755374 w 3763617"/>
              <a:gd name="connsiteY118" fmla="*/ 3021496 h 3445565"/>
              <a:gd name="connsiteX119" fmla="*/ 662609 w 3763617"/>
              <a:gd name="connsiteY119" fmla="*/ 2941983 h 3445565"/>
              <a:gd name="connsiteX120" fmla="*/ 622852 w 3763617"/>
              <a:gd name="connsiteY120" fmla="*/ 2928730 h 3445565"/>
              <a:gd name="connsiteX121" fmla="*/ 516835 w 3763617"/>
              <a:gd name="connsiteY121" fmla="*/ 2849217 h 3445565"/>
              <a:gd name="connsiteX122" fmla="*/ 490330 w 3763617"/>
              <a:gd name="connsiteY122" fmla="*/ 2822713 h 3445565"/>
              <a:gd name="connsiteX123" fmla="*/ 410817 w 3763617"/>
              <a:gd name="connsiteY123" fmla="*/ 2769704 h 3445565"/>
              <a:gd name="connsiteX124" fmla="*/ 371061 w 3763617"/>
              <a:gd name="connsiteY124" fmla="*/ 2716696 h 3445565"/>
              <a:gd name="connsiteX125" fmla="*/ 344556 w 3763617"/>
              <a:gd name="connsiteY125" fmla="*/ 2676939 h 3445565"/>
              <a:gd name="connsiteX126" fmla="*/ 304800 w 3763617"/>
              <a:gd name="connsiteY126" fmla="*/ 2650435 h 3445565"/>
              <a:gd name="connsiteX127" fmla="*/ 251791 w 3763617"/>
              <a:gd name="connsiteY127" fmla="*/ 2570922 h 3445565"/>
              <a:gd name="connsiteX128" fmla="*/ 185530 w 3763617"/>
              <a:gd name="connsiteY128" fmla="*/ 2517913 h 3445565"/>
              <a:gd name="connsiteX129" fmla="*/ 159026 w 3763617"/>
              <a:gd name="connsiteY129" fmla="*/ 2438400 h 3445565"/>
              <a:gd name="connsiteX130" fmla="*/ 132522 w 3763617"/>
              <a:gd name="connsiteY130" fmla="*/ 2398643 h 3445565"/>
              <a:gd name="connsiteX131" fmla="*/ 92765 w 3763617"/>
              <a:gd name="connsiteY131" fmla="*/ 2332383 h 3445565"/>
              <a:gd name="connsiteX132" fmla="*/ 79513 w 3763617"/>
              <a:gd name="connsiteY132" fmla="*/ 2266122 h 3445565"/>
              <a:gd name="connsiteX133" fmla="*/ 53009 w 3763617"/>
              <a:gd name="connsiteY133" fmla="*/ 2186609 h 3445565"/>
              <a:gd name="connsiteX134" fmla="*/ 39756 w 3763617"/>
              <a:gd name="connsiteY134" fmla="*/ 2146852 h 3445565"/>
              <a:gd name="connsiteX135" fmla="*/ 13252 w 3763617"/>
              <a:gd name="connsiteY135" fmla="*/ 2001078 h 3445565"/>
              <a:gd name="connsiteX136" fmla="*/ 0 w 3763617"/>
              <a:gd name="connsiteY136" fmla="*/ 1895061 h 3445565"/>
              <a:gd name="connsiteX0" fmla="*/ 0 w 3763617"/>
              <a:gd name="connsiteY0" fmla="*/ 1895061 h 3445565"/>
              <a:gd name="connsiteX1" fmla="*/ 13252 w 3763617"/>
              <a:gd name="connsiteY1" fmla="*/ 1709530 h 3445565"/>
              <a:gd name="connsiteX2" fmla="*/ 39756 w 3763617"/>
              <a:gd name="connsiteY2" fmla="*/ 1603513 h 3445565"/>
              <a:gd name="connsiteX3" fmla="*/ 66261 w 3763617"/>
              <a:gd name="connsiteY3" fmla="*/ 1497496 h 3445565"/>
              <a:gd name="connsiteX4" fmla="*/ 79513 w 3763617"/>
              <a:gd name="connsiteY4" fmla="*/ 1457739 h 3445565"/>
              <a:gd name="connsiteX5" fmla="*/ 106017 w 3763617"/>
              <a:gd name="connsiteY5" fmla="*/ 1417983 h 3445565"/>
              <a:gd name="connsiteX6" fmla="*/ 132522 w 3763617"/>
              <a:gd name="connsiteY6" fmla="*/ 1338470 h 3445565"/>
              <a:gd name="connsiteX7" fmla="*/ 159026 w 3763617"/>
              <a:gd name="connsiteY7" fmla="*/ 1298713 h 3445565"/>
              <a:gd name="connsiteX8" fmla="*/ 172278 w 3763617"/>
              <a:gd name="connsiteY8" fmla="*/ 1258956 h 3445565"/>
              <a:gd name="connsiteX9" fmla="*/ 251791 w 3763617"/>
              <a:gd name="connsiteY9" fmla="*/ 1179443 h 3445565"/>
              <a:gd name="connsiteX10" fmla="*/ 278296 w 3763617"/>
              <a:gd name="connsiteY10" fmla="*/ 1126435 h 3445565"/>
              <a:gd name="connsiteX11" fmla="*/ 371061 w 3763617"/>
              <a:gd name="connsiteY11" fmla="*/ 1033670 h 3445565"/>
              <a:gd name="connsiteX12" fmla="*/ 397565 w 3763617"/>
              <a:gd name="connsiteY12" fmla="*/ 1007165 h 3445565"/>
              <a:gd name="connsiteX13" fmla="*/ 463826 w 3763617"/>
              <a:gd name="connsiteY13" fmla="*/ 914400 h 3445565"/>
              <a:gd name="connsiteX14" fmla="*/ 516835 w 3763617"/>
              <a:gd name="connsiteY14" fmla="*/ 821635 h 3445565"/>
              <a:gd name="connsiteX15" fmla="*/ 556591 w 3763617"/>
              <a:gd name="connsiteY15" fmla="*/ 742122 h 3445565"/>
              <a:gd name="connsiteX16" fmla="*/ 583096 w 3763617"/>
              <a:gd name="connsiteY16" fmla="*/ 662609 h 3445565"/>
              <a:gd name="connsiteX17" fmla="*/ 596348 w 3763617"/>
              <a:gd name="connsiteY17" fmla="*/ 622852 h 3445565"/>
              <a:gd name="connsiteX18" fmla="*/ 622852 w 3763617"/>
              <a:gd name="connsiteY18" fmla="*/ 583096 h 3445565"/>
              <a:gd name="connsiteX19" fmla="*/ 689113 w 3763617"/>
              <a:gd name="connsiteY19" fmla="*/ 463826 h 3445565"/>
              <a:gd name="connsiteX20" fmla="*/ 742122 w 3763617"/>
              <a:gd name="connsiteY20" fmla="*/ 384313 h 3445565"/>
              <a:gd name="connsiteX21" fmla="*/ 781878 w 3763617"/>
              <a:gd name="connsiteY21" fmla="*/ 371061 h 3445565"/>
              <a:gd name="connsiteX22" fmla="*/ 848139 w 3763617"/>
              <a:gd name="connsiteY22" fmla="*/ 318052 h 3445565"/>
              <a:gd name="connsiteX23" fmla="*/ 927652 w 3763617"/>
              <a:gd name="connsiteY23" fmla="*/ 291548 h 3445565"/>
              <a:gd name="connsiteX24" fmla="*/ 1007165 w 3763617"/>
              <a:gd name="connsiteY24" fmla="*/ 265043 h 3445565"/>
              <a:gd name="connsiteX25" fmla="*/ 1046922 w 3763617"/>
              <a:gd name="connsiteY25" fmla="*/ 251791 h 3445565"/>
              <a:gd name="connsiteX26" fmla="*/ 1099930 w 3763617"/>
              <a:gd name="connsiteY26" fmla="*/ 238539 h 3445565"/>
              <a:gd name="connsiteX27" fmla="*/ 1139687 w 3763617"/>
              <a:gd name="connsiteY27" fmla="*/ 225287 h 3445565"/>
              <a:gd name="connsiteX28" fmla="*/ 1245704 w 3763617"/>
              <a:gd name="connsiteY28" fmla="*/ 198783 h 3445565"/>
              <a:gd name="connsiteX29" fmla="*/ 1298713 w 3763617"/>
              <a:gd name="connsiteY29" fmla="*/ 172278 h 3445565"/>
              <a:gd name="connsiteX30" fmla="*/ 1391478 w 3763617"/>
              <a:gd name="connsiteY30" fmla="*/ 145774 h 3445565"/>
              <a:gd name="connsiteX31" fmla="*/ 1431235 w 3763617"/>
              <a:gd name="connsiteY31" fmla="*/ 119270 h 3445565"/>
              <a:gd name="connsiteX32" fmla="*/ 1550504 w 3763617"/>
              <a:gd name="connsiteY32" fmla="*/ 92765 h 3445565"/>
              <a:gd name="connsiteX33" fmla="*/ 1630017 w 3763617"/>
              <a:gd name="connsiteY33" fmla="*/ 66261 h 3445565"/>
              <a:gd name="connsiteX34" fmla="*/ 1683026 w 3763617"/>
              <a:gd name="connsiteY34" fmla="*/ 53009 h 3445565"/>
              <a:gd name="connsiteX35" fmla="*/ 1815548 w 3763617"/>
              <a:gd name="connsiteY35" fmla="*/ 13252 h 3445565"/>
              <a:gd name="connsiteX36" fmla="*/ 2001078 w 3763617"/>
              <a:gd name="connsiteY36" fmla="*/ 0 h 3445565"/>
              <a:gd name="connsiteX37" fmla="*/ 2107096 w 3763617"/>
              <a:gd name="connsiteY37" fmla="*/ 13252 h 3445565"/>
              <a:gd name="connsiteX38" fmla="*/ 2146852 w 3763617"/>
              <a:gd name="connsiteY38" fmla="*/ 39756 h 3445565"/>
              <a:gd name="connsiteX39" fmla="*/ 2199861 w 3763617"/>
              <a:gd name="connsiteY39" fmla="*/ 66261 h 3445565"/>
              <a:gd name="connsiteX40" fmla="*/ 2279374 w 3763617"/>
              <a:gd name="connsiteY40" fmla="*/ 92765 h 3445565"/>
              <a:gd name="connsiteX41" fmla="*/ 2305878 w 3763617"/>
              <a:gd name="connsiteY41" fmla="*/ 119270 h 3445565"/>
              <a:gd name="connsiteX42" fmla="*/ 2345635 w 3763617"/>
              <a:gd name="connsiteY42" fmla="*/ 132522 h 3445565"/>
              <a:gd name="connsiteX43" fmla="*/ 2372139 w 3763617"/>
              <a:gd name="connsiteY43" fmla="*/ 172278 h 3445565"/>
              <a:gd name="connsiteX44" fmla="*/ 2425148 w 3763617"/>
              <a:gd name="connsiteY44" fmla="*/ 212035 h 3445565"/>
              <a:gd name="connsiteX45" fmla="*/ 2517913 w 3763617"/>
              <a:gd name="connsiteY45" fmla="*/ 265043 h 3445565"/>
              <a:gd name="connsiteX46" fmla="*/ 2584174 w 3763617"/>
              <a:gd name="connsiteY46" fmla="*/ 225287 h 3445565"/>
              <a:gd name="connsiteX47" fmla="*/ 2690191 w 3763617"/>
              <a:gd name="connsiteY47" fmla="*/ 265043 h 3445565"/>
              <a:gd name="connsiteX48" fmla="*/ 2743200 w 3763617"/>
              <a:gd name="connsiteY48" fmla="*/ 357809 h 3445565"/>
              <a:gd name="connsiteX49" fmla="*/ 2888974 w 3763617"/>
              <a:gd name="connsiteY49" fmla="*/ 371061 h 3445565"/>
              <a:gd name="connsiteX50" fmla="*/ 2981739 w 3763617"/>
              <a:gd name="connsiteY50" fmla="*/ 424070 h 3445565"/>
              <a:gd name="connsiteX51" fmla="*/ 3034748 w 3763617"/>
              <a:gd name="connsiteY51" fmla="*/ 437322 h 3445565"/>
              <a:gd name="connsiteX52" fmla="*/ 3074504 w 3763617"/>
              <a:gd name="connsiteY52" fmla="*/ 463826 h 3445565"/>
              <a:gd name="connsiteX53" fmla="*/ 3114261 w 3763617"/>
              <a:gd name="connsiteY53" fmla="*/ 477078 h 3445565"/>
              <a:gd name="connsiteX54" fmla="*/ 3180522 w 3763617"/>
              <a:gd name="connsiteY54" fmla="*/ 543339 h 3445565"/>
              <a:gd name="connsiteX55" fmla="*/ 3220278 w 3763617"/>
              <a:gd name="connsiteY55" fmla="*/ 583096 h 3445565"/>
              <a:gd name="connsiteX56" fmla="*/ 3260035 w 3763617"/>
              <a:gd name="connsiteY56" fmla="*/ 596348 h 3445565"/>
              <a:gd name="connsiteX57" fmla="*/ 3313043 w 3763617"/>
              <a:gd name="connsiteY57" fmla="*/ 675861 h 3445565"/>
              <a:gd name="connsiteX58" fmla="*/ 3339548 w 3763617"/>
              <a:gd name="connsiteY58" fmla="*/ 702365 h 3445565"/>
              <a:gd name="connsiteX59" fmla="*/ 3366052 w 3763617"/>
              <a:gd name="connsiteY59" fmla="*/ 742122 h 3445565"/>
              <a:gd name="connsiteX60" fmla="*/ 3392556 w 3763617"/>
              <a:gd name="connsiteY60" fmla="*/ 795130 h 3445565"/>
              <a:gd name="connsiteX61" fmla="*/ 3432313 w 3763617"/>
              <a:gd name="connsiteY61" fmla="*/ 821635 h 3445565"/>
              <a:gd name="connsiteX62" fmla="*/ 3511826 w 3763617"/>
              <a:gd name="connsiteY62" fmla="*/ 954156 h 3445565"/>
              <a:gd name="connsiteX63" fmla="*/ 3538330 w 3763617"/>
              <a:gd name="connsiteY63" fmla="*/ 1033670 h 3445565"/>
              <a:gd name="connsiteX64" fmla="*/ 3604591 w 3763617"/>
              <a:gd name="connsiteY64" fmla="*/ 1086678 h 3445565"/>
              <a:gd name="connsiteX65" fmla="*/ 3631096 w 3763617"/>
              <a:gd name="connsiteY65" fmla="*/ 1113183 h 3445565"/>
              <a:gd name="connsiteX66" fmla="*/ 3657600 w 3763617"/>
              <a:gd name="connsiteY66" fmla="*/ 1192696 h 3445565"/>
              <a:gd name="connsiteX67" fmla="*/ 3670852 w 3763617"/>
              <a:gd name="connsiteY67" fmla="*/ 1232452 h 3445565"/>
              <a:gd name="connsiteX68" fmla="*/ 3684104 w 3763617"/>
              <a:gd name="connsiteY68" fmla="*/ 1431235 h 3445565"/>
              <a:gd name="connsiteX69" fmla="*/ 3710609 w 3763617"/>
              <a:gd name="connsiteY69" fmla="*/ 1457739 h 3445565"/>
              <a:gd name="connsiteX70" fmla="*/ 3763617 w 3763617"/>
              <a:gd name="connsiteY70" fmla="*/ 1577009 h 3445565"/>
              <a:gd name="connsiteX71" fmla="*/ 3737113 w 3763617"/>
              <a:gd name="connsiteY71" fmla="*/ 1696278 h 3445565"/>
              <a:gd name="connsiteX72" fmla="*/ 3684104 w 3763617"/>
              <a:gd name="connsiteY72" fmla="*/ 1749287 h 3445565"/>
              <a:gd name="connsiteX73" fmla="*/ 3644348 w 3763617"/>
              <a:gd name="connsiteY73" fmla="*/ 1842052 h 3445565"/>
              <a:gd name="connsiteX74" fmla="*/ 3617843 w 3763617"/>
              <a:gd name="connsiteY74" fmla="*/ 1895061 h 3445565"/>
              <a:gd name="connsiteX75" fmla="*/ 3525078 w 3763617"/>
              <a:gd name="connsiteY75" fmla="*/ 1987826 h 3445565"/>
              <a:gd name="connsiteX76" fmla="*/ 3432313 w 3763617"/>
              <a:gd name="connsiteY76" fmla="*/ 2107096 h 3445565"/>
              <a:gd name="connsiteX77" fmla="*/ 3392556 w 3763617"/>
              <a:gd name="connsiteY77" fmla="*/ 2146852 h 3445565"/>
              <a:gd name="connsiteX78" fmla="*/ 3379304 w 3763617"/>
              <a:gd name="connsiteY78" fmla="*/ 2239617 h 3445565"/>
              <a:gd name="connsiteX79" fmla="*/ 3366052 w 3763617"/>
              <a:gd name="connsiteY79" fmla="*/ 2279374 h 3445565"/>
              <a:gd name="connsiteX80" fmla="*/ 3352800 w 3763617"/>
              <a:gd name="connsiteY80" fmla="*/ 2557670 h 3445565"/>
              <a:gd name="connsiteX81" fmla="*/ 3260035 w 3763617"/>
              <a:gd name="connsiteY81" fmla="*/ 2676939 h 3445565"/>
              <a:gd name="connsiteX82" fmla="*/ 3193774 w 3763617"/>
              <a:gd name="connsiteY82" fmla="*/ 2729948 h 3445565"/>
              <a:gd name="connsiteX83" fmla="*/ 3114261 w 3763617"/>
              <a:gd name="connsiteY83" fmla="*/ 2809461 h 3445565"/>
              <a:gd name="connsiteX84" fmla="*/ 3087756 w 3763617"/>
              <a:gd name="connsiteY84" fmla="*/ 2849217 h 3445565"/>
              <a:gd name="connsiteX85" fmla="*/ 3061252 w 3763617"/>
              <a:gd name="connsiteY85" fmla="*/ 2875722 h 3445565"/>
              <a:gd name="connsiteX86" fmla="*/ 3034748 w 3763617"/>
              <a:gd name="connsiteY86" fmla="*/ 2915478 h 3445565"/>
              <a:gd name="connsiteX87" fmla="*/ 3008243 w 3763617"/>
              <a:gd name="connsiteY87" fmla="*/ 2941983 h 3445565"/>
              <a:gd name="connsiteX88" fmla="*/ 2981739 w 3763617"/>
              <a:gd name="connsiteY88" fmla="*/ 2981739 h 3445565"/>
              <a:gd name="connsiteX89" fmla="*/ 2915478 w 3763617"/>
              <a:gd name="connsiteY89" fmla="*/ 3034748 h 3445565"/>
              <a:gd name="connsiteX90" fmla="*/ 2875722 w 3763617"/>
              <a:gd name="connsiteY90" fmla="*/ 3087756 h 3445565"/>
              <a:gd name="connsiteX91" fmla="*/ 2835965 w 3763617"/>
              <a:gd name="connsiteY91" fmla="*/ 3114261 h 3445565"/>
              <a:gd name="connsiteX92" fmla="*/ 2796209 w 3763617"/>
              <a:gd name="connsiteY92" fmla="*/ 3154017 h 3445565"/>
              <a:gd name="connsiteX93" fmla="*/ 2716696 w 3763617"/>
              <a:gd name="connsiteY93" fmla="*/ 3207026 h 3445565"/>
              <a:gd name="connsiteX94" fmla="*/ 2676939 w 3763617"/>
              <a:gd name="connsiteY94" fmla="*/ 3233530 h 3445565"/>
              <a:gd name="connsiteX95" fmla="*/ 2637183 w 3763617"/>
              <a:gd name="connsiteY95" fmla="*/ 3260035 h 3445565"/>
              <a:gd name="connsiteX96" fmla="*/ 2584174 w 3763617"/>
              <a:gd name="connsiteY96" fmla="*/ 3286539 h 3445565"/>
              <a:gd name="connsiteX97" fmla="*/ 2517913 w 3763617"/>
              <a:gd name="connsiteY97" fmla="*/ 3313043 h 3445565"/>
              <a:gd name="connsiteX98" fmla="*/ 2438400 w 3763617"/>
              <a:gd name="connsiteY98" fmla="*/ 3339548 h 3445565"/>
              <a:gd name="connsiteX99" fmla="*/ 2358887 w 3763617"/>
              <a:gd name="connsiteY99" fmla="*/ 3405809 h 3445565"/>
              <a:gd name="connsiteX100" fmla="*/ 2305878 w 3763617"/>
              <a:gd name="connsiteY100" fmla="*/ 3419061 h 3445565"/>
              <a:gd name="connsiteX101" fmla="*/ 2199861 w 3763617"/>
              <a:gd name="connsiteY101" fmla="*/ 3445565 h 3445565"/>
              <a:gd name="connsiteX102" fmla="*/ 1736035 w 3763617"/>
              <a:gd name="connsiteY102" fmla="*/ 3432313 h 3445565"/>
              <a:gd name="connsiteX103" fmla="*/ 1577009 w 3763617"/>
              <a:gd name="connsiteY103" fmla="*/ 3405809 h 3445565"/>
              <a:gd name="connsiteX104" fmla="*/ 1484243 w 3763617"/>
              <a:gd name="connsiteY104" fmla="*/ 3392556 h 3445565"/>
              <a:gd name="connsiteX105" fmla="*/ 1417983 w 3763617"/>
              <a:gd name="connsiteY105" fmla="*/ 3379304 h 3445565"/>
              <a:gd name="connsiteX106" fmla="*/ 1338470 w 3763617"/>
              <a:gd name="connsiteY106" fmla="*/ 3352800 h 3445565"/>
              <a:gd name="connsiteX107" fmla="*/ 1298713 w 3763617"/>
              <a:gd name="connsiteY107" fmla="*/ 3339548 h 3445565"/>
              <a:gd name="connsiteX108" fmla="*/ 1219200 w 3763617"/>
              <a:gd name="connsiteY108" fmla="*/ 3313043 h 3445565"/>
              <a:gd name="connsiteX109" fmla="*/ 1179443 w 3763617"/>
              <a:gd name="connsiteY109" fmla="*/ 3299791 h 3445565"/>
              <a:gd name="connsiteX110" fmla="*/ 1086678 w 3763617"/>
              <a:gd name="connsiteY110" fmla="*/ 3260035 h 3445565"/>
              <a:gd name="connsiteX111" fmla="*/ 1060174 w 3763617"/>
              <a:gd name="connsiteY111" fmla="*/ 3233530 h 3445565"/>
              <a:gd name="connsiteX112" fmla="*/ 1007165 w 3763617"/>
              <a:gd name="connsiteY112" fmla="*/ 3207026 h 3445565"/>
              <a:gd name="connsiteX113" fmla="*/ 967409 w 3763617"/>
              <a:gd name="connsiteY113" fmla="*/ 3167270 h 3445565"/>
              <a:gd name="connsiteX114" fmla="*/ 927652 w 3763617"/>
              <a:gd name="connsiteY114" fmla="*/ 3154017 h 3445565"/>
              <a:gd name="connsiteX115" fmla="*/ 848139 w 3763617"/>
              <a:gd name="connsiteY115" fmla="*/ 3101009 h 3445565"/>
              <a:gd name="connsiteX116" fmla="*/ 848139 w 3763617"/>
              <a:gd name="connsiteY116" fmla="*/ 3101009 h 3445565"/>
              <a:gd name="connsiteX117" fmla="*/ 795130 w 3763617"/>
              <a:gd name="connsiteY117" fmla="*/ 3048000 h 3445565"/>
              <a:gd name="connsiteX118" fmla="*/ 755374 w 3763617"/>
              <a:gd name="connsiteY118" fmla="*/ 3021496 h 3445565"/>
              <a:gd name="connsiteX119" fmla="*/ 662609 w 3763617"/>
              <a:gd name="connsiteY119" fmla="*/ 2941983 h 3445565"/>
              <a:gd name="connsiteX120" fmla="*/ 622852 w 3763617"/>
              <a:gd name="connsiteY120" fmla="*/ 2928730 h 3445565"/>
              <a:gd name="connsiteX121" fmla="*/ 516835 w 3763617"/>
              <a:gd name="connsiteY121" fmla="*/ 2849217 h 3445565"/>
              <a:gd name="connsiteX122" fmla="*/ 490330 w 3763617"/>
              <a:gd name="connsiteY122" fmla="*/ 2822713 h 3445565"/>
              <a:gd name="connsiteX123" fmla="*/ 410817 w 3763617"/>
              <a:gd name="connsiteY123" fmla="*/ 2769704 h 3445565"/>
              <a:gd name="connsiteX124" fmla="*/ 371061 w 3763617"/>
              <a:gd name="connsiteY124" fmla="*/ 2716696 h 3445565"/>
              <a:gd name="connsiteX125" fmla="*/ 344556 w 3763617"/>
              <a:gd name="connsiteY125" fmla="*/ 2676939 h 3445565"/>
              <a:gd name="connsiteX126" fmla="*/ 304800 w 3763617"/>
              <a:gd name="connsiteY126" fmla="*/ 2650435 h 3445565"/>
              <a:gd name="connsiteX127" fmla="*/ 251791 w 3763617"/>
              <a:gd name="connsiteY127" fmla="*/ 2570922 h 3445565"/>
              <a:gd name="connsiteX128" fmla="*/ 185530 w 3763617"/>
              <a:gd name="connsiteY128" fmla="*/ 2517913 h 3445565"/>
              <a:gd name="connsiteX129" fmla="*/ 159026 w 3763617"/>
              <a:gd name="connsiteY129" fmla="*/ 2438400 h 3445565"/>
              <a:gd name="connsiteX130" fmla="*/ 132522 w 3763617"/>
              <a:gd name="connsiteY130" fmla="*/ 2398643 h 3445565"/>
              <a:gd name="connsiteX131" fmla="*/ 92765 w 3763617"/>
              <a:gd name="connsiteY131" fmla="*/ 2332383 h 3445565"/>
              <a:gd name="connsiteX132" fmla="*/ 79513 w 3763617"/>
              <a:gd name="connsiteY132" fmla="*/ 2266122 h 3445565"/>
              <a:gd name="connsiteX133" fmla="*/ 53009 w 3763617"/>
              <a:gd name="connsiteY133" fmla="*/ 2186609 h 3445565"/>
              <a:gd name="connsiteX134" fmla="*/ 39756 w 3763617"/>
              <a:gd name="connsiteY134" fmla="*/ 2146852 h 3445565"/>
              <a:gd name="connsiteX135" fmla="*/ 13252 w 3763617"/>
              <a:gd name="connsiteY135" fmla="*/ 2001078 h 3445565"/>
              <a:gd name="connsiteX136" fmla="*/ 0 w 3763617"/>
              <a:gd name="connsiteY136" fmla="*/ 1895061 h 3445565"/>
              <a:gd name="connsiteX0" fmla="*/ 0 w 3763617"/>
              <a:gd name="connsiteY0" fmla="*/ 1895061 h 3445565"/>
              <a:gd name="connsiteX1" fmla="*/ 13252 w 3763617"/>
              <a:gd name="connsiteY1" fmla="*/ 1709530 h 3445565"/>
              <a:gd name="connsiteX2" fmla="*/ 39756 w 3763617"/>
              <a:gd name="connsiteY2" fmla="*/ 1603513 h 3445565"/>
              <a:gd name="connsiteX3" fmla="*/ 66261 w 3763617"/>
              <a:gd name="connsiteY3" fmla="*/ 1497496 h 3445565"/>
              <a:gd name="connsiteX4" fmla="*/ 79513 w 3763617"/>
              <a:gd name="connsiteY4" fmla="*/ 1457739 h 3445565"/>
              <a:gd name="connsiteX5" fmla="*/ 106017 w 3763617"/>
              <a:gd name="connsiteY5" fmla="*/ 1417983 h 3445565"/>
              <a:gd name="connsiteX6" fmla="*/ 132522 w 3763617"/>
              <a:gd name="connsiteY6" fmla="*/ 1338470 h 3445565"/>
              <a:gd name="connsiteX7" fmla="*/ 159026 w 3763617"/>
              <a:gd name="connsiteY7" fmla="*/ 1298713 h 3445565"/>
              <a:gd name="connsiteX8" fmla="*/ 172278 w 3763617"/>
              <a:gd name="connsiteY8" fmla="*/ 1258956 h 3445565"/>
              <a:gd name="connsiteX9" fmla="*/ 251791 w 3763617"/>
              <a:gd name="connsiteY9" fmla="*/ 1179443 h 3445565"/>
              <a:gd name="connsiteX10" fmla="*/ 278296 w 3763617"/>
              <a:gd name="connsiteY10" fmla="*/ 1126435 h 3445565"/>
              <a:gd name="connsiteX11" fmla="*/ 371061 w 3763617"/>
              <a:gd name="connsiteY11" fmla="*/ 1033670 h 3445565"/>
              <a:gd name="connsiteX12" fmla="*/ 397565 w 3763617"/>
              <a:gd name="connsiteY12" fmla="*/ 1007165 h 3445565"/>
              <a:gd name="connsiteX13" fmla="*/ 463826 w 3763617"/>
              <a:gd name="connsiteY13" fmla="*/ 914400 h 3445565"/>
              <a:gd name="connsiteX14" fmla="*/ 516835 w 3763617"/>
              <a:gd name="connsiteY14" fmla="*/ 821635 h 3445565"/>
              <a:gd name="connsiteX15" fmla="*/ 556591 w 3763617"/>
              <a:gd name="connsiteY15" fmla="*/ 742122 h 3445565"/>
              <a:gd name="connsiteX16" fmla="*/ 583096 w 3763617"/>
              <a:gd name="connsiteY16" fmla="*/ 662609 h 3445565"/>
              <a:gd name="connsiteX17" fmla="*/ 596348 w 3763617"/>
              <a:gd name="connsiteY17" fmla="*/ 622852 h 3445565"/>
              <a:gd name="connsiteX18" fmla="*/ 622852 w 3763617"/>
              <a:gd name="connsiteY18" fmla="*/ 583096 h 3445565"/>
              <a:gd name="connsiteX19" fmla="*/ 689113 w 3763617"/>
              <a:gd name="connsiteY19" fmla="*/ 463826 h 3445565"/>
              <a:gd name="connsiteX20" fmla="*/ 742122 w 3763617"/>
              <a:gd name="connsiteY20" fmla="*/ 384313 h 3445565"/>
              <a:gd name="connsiteX21" fmla="*/ 781878 w 3763617"/>
              <a:gd name="connsiteY21" fmla="*/ 371061 h 3445565"/>
              <a:gd name="connsiteX22" fmla="*/ 848139 w 3763617"/>
              <a:gd name="connsiteY22" fmla="*/ 318052 h 3445565"/>
              <a:gd name="connsiteX23" fmla="*/ 927652 w 3763617"/>
              <a:gd name="connsiteY23" fmla="*/ 291548 h 3445565"/>
              <a:gd name="connsiteX24" fmla="*/ 1007165 w 3763617"/>
              <a:gd name="connsiteY24" fmla="*/ 265043 h 3445565"/>
              <a:gd name="connsiteX25" fmla="*/ 1046922 w 3763617"/>
              <a:gd name="connsiteY25" fmla="*/ 251791 h 3445565"/>
              <a:gd name="connsiteX26" fmla="*/ 1099930 w 3763617"/>
              <a:gd name="connsiteY26" fmla="*/ 238539 h 3445565"/>
              <a:gd name="connsiteX27" fmla="*/ 1139687 w 3763617"/>
              <a:gd name="connsiteY27" fmla="*/ 225287 h 3445565"/>
              <a:gd name="connsiteX28" fmla="*/ 1245704 w 3763617"/>
              <a:gd name="connsiteY28" fmla="*/ 198783 h 3445565"/>
              <a:gd name="connsiteX29" fmla="*/ 1298713 w 3763617"/>
              <a:gd name="connsiteY29" fmla="*/ 172278 h 3445565"/>
              <a:gd name="connsiteX30" fmla="*/ 1391478 w 3763617"/>
              <a:gd name="connsiteY30" fmla="*/ 145774 h 3445565"/>
              <a:gd name="connsiteX31" fmla="*/ 1431235 w 3763617"/>
              <a:gd name="connsiteY31" fmla="*/ 119270 h 3445565"/>
              <a:gd name="connsiteX32" fmla="*/ 1550504 w 3763617"/>
              <a:gd name="connsiteY32" fmla="*/ 92765 h 3445565"/>
              <a:gd name="connsiteX33" fmla="*/ 1630017 w 3763617"/>
              <a:gd name="connsiteY33" fmla="*/ 66261 h 3445565"/>
              <a:gd name="connsiteX34" fmla="*/ 1683026 w 3763617"/>
              <a:gd name="connsiteY34" fmla="*/ 53009 h 3445565"/>
              <a:gd name="connsiteX35" fmla="*/ 1815548 w 3763617"/>
              <a:gd name="connsiteY35" fmla="*/ 13252 h 3445565"/>
              <a:gd name="connsiteX36" fmla="*/ 2001078 w 3763617"/>
              <a:gd name="connsiteY36" fmla="*/ 0 h 3445565"/>
              <a:gd name="connsiteX37" fmla="*/ 2107096 w 3763617"/>
              <a:gd name="connsiteY37" fmla="*/ 13252 h 3445565"/>
              <a:gd name="connsiteX38" fmla="*/ 2146852 w 3763617"/>
              <a:gd name="connsiteY38" fmla="*/ 39756 h 3445565"/>
              <a:gd name="connsiteX39" fmla="*/ 2199861 w 3763617"/>
              <a:gd name="connsiteY39" fmla="*/ 66261 h 3445565"/>
              <a:gd name="connsiteX40" fmla="*/ 2279374 w 3763617"/>
              <a:gd name="connsiteY40" fmla="*/ 92765 h 3445565"/>
              <a:gd name="connsiteX41" fmla="*/ 2305878 w 3763617"/>
              <a:gd name="connsiteY41" fmla="*/ 119270 h 3445565"/>
              <a:gd name="connsiteX42" fmla="*/ 2345635 w 3763617"/>
              <a:gd name="connsiteY42" fmla="*/ 132522 h 3445565"/>
              <a:gd name="connsiteX43" fmla="*/ 2372139 w 3763617"/>
              <a:gd name="connsiteY43" fmla="*/ 172278 h 3445565"/>
              <a:gd name="connsiteX44" fmla="*/ 2425148 w 3763617"/>
              <a:gd name="connsiteY44" fmla="*/ 212035 h 3445565"/>
              <a:gd name="connsiteX45" fmla="*/ 2517913 w 3763617"/>
              <a:gd name="connsiteY45" fmla="*/ 185530 h 3445565"/>
              <a:gd name="connsiteX46" fmla="*/ 2584174 w 3763617"/>
              <a:gd name="connsiteY46" fmla="*/ 225287 h 3445565"/>
              <a:gd name="connsiteX47" fmla="*/ 2690191 w 3763617"/>
              <a:gd name="connsiteY47" fmla="*/ 265043 h 3445565"/>
              <a:gd name="connsiteX48" fmla="*/ 2743200 w 3763617"/>
              <a:gd name="connsiteY48" fmla="*/ 357809 h 3445565"/>
              <a:gd name="connsiteX49" fmla="*/ 2888974 w 3763617"/>
              <a:gd name="connsiteY49" fmla="*/ 371061 h 3445565"/>
              <a:gd name="connsiteX50" fmla="*/ 2981739 w 3763617"/>
              <a:gd name="connsiteY50" fmla="*/ 424070 h 3445565"/>
              <a:gd name="connsiteX51" fmla="*/ 3034748 w 3763617"/>
              <a:gd name="connsiteY51" fmla="*/ 437322 h 3445565"/>
              <a:gd name="connsiteX52" fmla="*/ 3074504 w 3763617"/>
              <a:gd name="connsiteY52" fmla="*/ 463826 h 3445565"/>
              <a:gd name="connsiteX53" fmla="*/ 3114261 w 3763617"/>
              <a:gd name="connsiteY53" fmla="*/ 477078 h 3445565"/>
              <a:gd name="connsiteX54" fmla="*/ 3180522 w 3763617"/>
              <a:gd name="connsiteY54" fmla="*/ 543339 h 3445565"/>
              <a:gd name="connsiteX55" fmla="*/ 3220278 w 3763617"/>
              <a:gd name="connsiteY55" fmla="*/ 583096 h 3445565"/>
              <a:gd name="connsiteX56" fmla="*/ 3260035 w 3763617"/>
              <a:gd name="connsiteY56" fmla="*/ 596348 h 3445565"/>
              <a:gd name="connsiteX57" fmla="*/ 3313043 w 3763617"/>
              <a:gd name="connsiteY57" fmla="*/ 675861 h 3445565"/>
              <a:gd name="connsiteX58" fmla="*/ 3339548 w 3763617"/>
              <a:gd name="connsiteY58" fmla="*/ 702365 h 3445565"/>
              <a:gd name="connsiteX59" fmla="*/ 3366052 w 3763617"/>
              <a:gd name="connsiteY59" fmla="*/ 742122 h 3445565"/>
              <a:gd name="connsiteX60" fmla="*/ 3392556 w 3763617"/>
              <a:gd name="connsiteY60" fmla="*/ 795130 h 3445565"/>
              <a:gd name="connsiteX61" fmla="*/ 3432313 w 3763617"/>
              <a:gd name="connsiteY61" fmla="*/ 821635 h 3445565"/>
              <a:gd name="connsiteX62" fmla="*/ 3511826 w 3763617"/>
              <a:gd name="connsiteY62" fmla="*/ 954156 h 3445565"/>
              <a:gd name="connsiteX63" fmla="*/ 3538330 w 3763617"/>
              <a:gd name="connsiteY63" fmla="*/ 1033670 h 3445565"/>
              <a:gd name="connsiteX64" fmla="*/ 3604591 w 3763617"/>
              <a:gd name="connsiteY64" fmla="*/ 1086678 h 3445565"/>
              <a:gd name="connsiteX65" fmla="*/ 3631096 w 3763617"/>
              <a:gd name="connsiteY65" fmla="*/ 1113183 h 3445565"/>
              <a:gd name="connsiteX66" fmla="*/ 3657600 w 3763617"/>
              <a:gd name="connsiteY66" fmla="*/ 1192696 h 3445565"/>
              <a:gd name="connsiteX67" fmla="*/ 3670852 w 3763617"/>
              <a:gd name="connsiteY67" fmla="*/ 1232452 h 3445565"/>
              <a:gd name="connsiteX68" fmla="*/ 3684104 w 3763617"/>
              <a:gd name="connsiteY68" fmla="*/ 1431235 h 3445565"/>
              <a:gd name="connsiteX69" fmla="*/ 3710609 w 3763617"/>
              <a:gd name="connsiteY69" fmla="*/ 1457739 h 3445565"/>
              <a:gd name="connsiteX70" fmla="*/ 3763617 w 3763617"/>
              <a:gd name="connsiteY70" fmla="*/ 1577009 h 3445565"/>
              <a:gd name="connsiteX71" fmla="*/ 3737113 w 3763617"/>
              <a:gd name="connsiteY71" fmla="*/ 1696278 h 3445565"/>
              <a:gd name="connsiteX72" fmla="*/ 3684104 w 3763617"/>
              <a:gd name="connsiteY72" fmla="*/ 1749287 h 3445565"/>
              <a:gd name="connsiteX73" fmla="*/ 3644348 w 3763617"/>
              <a:gd name="connsiteY73" fmla="*/ 1842052 h 3445565"/>
              <a:gd name="connsiteX74" fmla="*/ 3617843 w 3763617"/>
              <a:gd name="connsiteY74" fmla="*/ 1895061 h 3445565"/>
              <a:gd name="connsiteX75" fmla="*/ 3525078 w 3763617"/>
              <a:gd name="connsiteY75" fmla="*/ 1987826 h 3445565"/>
              <a:gd name="connsiteX76" fmla="*/ 3432313 w 3763617"/>
              <a:gd name="connsiteY76" fmla="*/ 2107096 h 3445565"/>
              <a:gd name="connsiteX77" fmla="*/ 3392556 w 3763617"/>
              <a:gd name="connsiteY77" fmla="*/ 2146852 h 3445565"/>
              <a:gd name="connsiteX78" fmla="*/ 3379304 w 3763617"/>
              <a:gd name="connsiteY78" fmla="*/ 2239617 h 3445565"/>
              <a:gd name="connsiteX79" fmla="*/ 3366052 w 3763617"/>
              <a:gd name="connsiteY79" fmla="*/ 2279374 h 3445565"/>
              <a:gd name="connsiteX80" fmla="*/ 3352800 w 3763617"/>
              <a:gd name="connsiteY80" fmla="*/ 2557670 h 3445565"/>
              <a:gd name="connsiteX81" fmla="*/ 3260035 w 3763617"/>
              <a:gd name="connsiteY81" fmla="*/ 2676939 h 3445565"/>
              <a:gd name="connsiteX82" fmla="*/ 3193774 w 3763617"/>
              <a:gd name="connsiteY82" fmla="*/ 2729948 h 3445565"/>
              <a:gd name="connsiteX83" fmla="*/ 3114261 w 3763617"/>
              <a:gd name="connsiteY83" fmla="*/ 2809461 h 3445565"/>
              <a:gd name="connsiteX84" fmla="*/ 3087756 w 3763617"/>
              <a:gd name="connsiteY84" fmla="*/ 2849217 h 3445565"/>
              <a:gd name="connsiteX85" fmla="*/ 3061252 w 3763617"/>
              <a:gd name="connsiteY85" fmla="*/ 2875722 h 3445565"/>
              <a:gd name="connsiteX86" fmla="*/ 3034748 w 3763617"/>
              <a:gd name="connsiteY86" fmla="*/ 2915478 h 3445565"/>
              <a:gd name="connsiteX87" fmla="*/ 3008243 w 3763617"/>
              <a:gd name="connsiteY87" fmla="*/ 2941983 h 3445565"/>
              <a:gd name="connsiteX88" fmla="*/ 2981739 w 3763617"/>
              <a:gd name="connsiteY88" fmla="*/ 2981739 h 3445565"/>
              <a:gd name="connsiteX89" fmla="*/ 2915478 w 3763617"/>
              <a:gd name="connsiteY89" fmla="*/ 3034748 h 3445565"/>
              <a:gd name="connsiteX90" fmla="*/ 2875722 w 3763617"/>
              <a:gd name="connsiteY90" fmla="*/ 3087756 h 3445565"/>
              <a:gd name="connsiteX91" fmla="*/ 2835965 w 3763617"/>
              <a:gd name="connsiteY91" fmla="*/ 3114261 h 3445565"/>
              <a:gd name="connsiteX92" fmla="*/ 2796209 w 3763617"/>
              <a:gd name="connsiteY92" fmla="*/ 3154017 h 3445565"/>
              <a:gd name="connsiteX93" fmla="*/ 2716696 w 3763617"/>
              <a:gd name="connsiteY93" fmla="*/ 3207026 h 3445565"/>
              <a:gd name="connsiteX94" fmla="*/ 2676939 w 3763617"/>
              <a:gd name="connsiteY94" fmla="*/ 3233530 h 3445565"/>
              <a:gd name="connsiteX95" fmla="*/ 2637183 w 3763617"/>
              <a:gd name="connsiteY95" fmla="*/ 3260035 h 3445565"/>
              <a:gd name="connsiteX96" fmla="*/ 2584174 w 3763617"/>
              <a:gd name="connsiteY96" fmla="*/ 3286539 h 3445565"/>
              <a:gd name="connsiteX97" fmla="*/ 2517913 w 3763617"/>
              <a:gd name="connsiteY97" fmla="*/ 3313043 h 3445565"/>
              <a:gd name="connsiteX98" fmla="*/ 2438400 w 3763617"/>
              <a:gd name="connsiteY98" fmla="*/ 3339548 h 3445565"/>
              <a:gd name="connsiteX99" fmla="*/ 2358887 w 3763617"/>
              <a:gd name="connsiteY99" fmla="*/ 3405809 h 3445565"/>
              <a:gd name="connsiteX100" fmla="*/ 2305878 w 3763617"/>
              <a:gd name="connsiteY100" fmla="*/ 3419061 h 3445565"/>
              <a:gd name="connsiteX101" fmla="*/ 2199861 w 3763617"/>
              <a:gd name="connsiteY101" fmla="*/ 3445565 h 3445565"/>
              <a:gd name="connsiteX102" fmla="*/ 1736035 w 3763617"/>
              <a:gd name="connsiteY102" fmla="*/ 3432313 h 3445565"/>
              <a:gd name="connsiteX103" fmla="*/ 1577009 w 3763617"/>
              <a:gd name="connsiteY103" fmla="*/ 3405809 h 3445565"/>
              <a:gd name="connsiteX104" fmla="*/ 1484243 w 3763617"/>
              <a:gd name="connsiteY104" fmla="*/ 3392556 h 3445565"/>
              <a:gd name="connsiteX105" fmla="*/ 1417983 w 3763617"/>
              <a:gd name="connsiteY105" fmla="*/ 3379304 h 3445565"/>
              <a:gd name="connsiteX106" fmla="*/ 1338470 w 3763617"/>
              <a:gd name="connsiteY106" fmla="*/ 3352800 h 3445565"/>
              <a:gd name="connsiteX107" fmla="*/ 1298713 w 3763617"/>
              <a:gd name="connsiteY107" fmla="*/ 3339548 h 3445565"/>
              <a:gd name="connsiteX108" fmla="*/ 1219200 w 3763617"/>
              <a:gd name="connsiteY108" fmla="*/ 3313043 h 3445565"/>
              <a:gd name="connsiteX109" fmla="*/ 1179443 w 3763617"/>
              <a:gd name="connsiteY109" fmla="*/ 3299791 h 3445565"/>
              <a:gd name="connsiteX110" fmla="*/ 1086678 w 3763617"/>
              <a:gd name="connsiteY110" fmla="*/ 3260035 h 3445565"/>
              <a:gd name="connsiteX111" fmla="*/ 1060174 w 3763617"/>
              <a:gd name="connsiteY111" fmla="*/ 3233530 h 3445565"/>
              <a:gd name="connsiteX112" fmla="*/ 1007165 w 3763617"/>
              <a:gd name="connsiteY112" fmla="*/ 3207026 h 3445565"/>
              <a:gd name="connsiteX113" fmla="*/ 967409 w 3763617"/>
              <a:gd name="connsiteY113" fmla="*/ 3167270 h 3445565"/>
              <a:gd name="connsiteX114" fmla="*/ 927652 w 3763617"/>
              <a:gd name="connsiteY114" fmla="*/ 3154017 h 3445565"/>
              <a:gd name="connsiteX115" fmla="*/ 848139 w 3763617"/>
              <a:gd name="connsiteY115" fmla="*/ 3101009 h 3445565"/>
              <a:gd name="connsiteX116" fmla="*/ 848139 w 3763617"/>
              <a:gd name="connsiteY116" fmla="*/ 3101009 h 3445565"/>
              <a:gd name="connsiteX117" fmla="*/ 795130 w 3763617"/>
              <a:gd name="connsiteY117" fmla="*/ 3048000 h 3445565"/>
              <a:gd name="connsiteX118" fmla="*/ 755374 w 3763617"/>
              <a:gd name="connsiteY118" fmla="*/ 3021496 h 3445565"/>
              <a:gd name="connsiteX119" fmla="*/ 662609 w 3763617"/>
              <a:gd name="connsiteY119" fmla="*/ 2941983 h 3445565"/>
              <a:gd name="connsiteX120" fmla="*/ 622852 w 3763617"/>
              <a:gd name="connsiteY120" fmla="*/ 2928730 h 3445565"/>
              <a:gd name="connsiteX121" fmla="*/ 516835 w 3763617"/>
              <a:gd name="connsiteY121" fmla="*/ 2849217 h 3445565"/>
              <a:gd name="connsiteX122" fmla="*/ 490330 w 3763617"/>
              <a:gd name="connsiteY122" fmla="*/ 2822713 h 3445565"/>
              <a:gd name="connsiteX123" fmla="*/ 410817 w 3763617"/>
              <a:gd name="connsiteY123" fmla="*/ 2769704 h 3445565"/>
              <a:gd name="connsiteX124" fmla="*/ 371061 w 3763617"/>
              <a:gd name="connsiteY124" fmla="*/ 2716696 h 3445565"/>
              <a:gd name="connsiteX125" fmla="*/ 344556 w 3763617"/>
              <a:gd name="connsiteY125" fmla="*/ 2676939 h 3445565"/>
              <a:gd name="connsiteX126" fmla="*/ 304800 w 3763617"/>
              <a:gd name="connsiteY126" fmla="*/ 2650435 h 3445565"/>
              <a:gd name="connsiteX127" fmla="*/ 251791 w 3763617"/>
              <a:gd name="connsiteY127" fmla="*/ 2570922 h 3445565"/>
              <a:gd name="connsiteX128" fmla="*/ 185530 w 3763617"/>
              <a:gd name="connsiteY128" fmla="*/ 2517913 h 3445565"/>
              <a:gd name="connsiteX129" fmla="*/ 159026 w 3763617"/>
              <a:gd name="connsiteY129" fmla="*/ 2438400 h 3445565"/>
              <a:gd name="connsiteX130" fmla="*/ 132522 w 3763617"/>
              <a:gd name="connsiteY130" fmla="*/ 2398643 h 3445565"/>
              <a:gd name="connsiteX131" fmla="*/ 92765 w 3763617"/>
              <a:gd name="connsiteY131" fmla="*/ 2332383 h 3445565"/>
              <a:gd name="connsiteX132" fmla="*/ 79513 w 3763617"/>
              <a:gd name="connsiteY132" fmla="*/ 2266122 h 3445565"/>
              <a:gd name="connsiteX133" fmla="*/ 53009 w 3763617"/>
              <a:gd name="connsiteY133" fmla="*/ 2186609 h 3445565"/>
              <a:gd name="connsiteX134" fmla="*/ 39756 w 3763617"/>
              <a:gd name="connsiteY134" fmla="*/ 2146852 h 3445565"/>
              <a:gd name="connsiteX135" fmla="*/ 13252 w 3763617"/>
              <a:gd name="connsiteY135" fmla="*/ 2001078 h 3445565"/>
              <a:gd name="connsiteX136" fmla="*/ 0 w 3763617"/>
              <a:gd name="connsiteY136" fmla="*/ 1895061 h 3445565"/>
              <a:gd name="connsiteX0" fmla="*/ 0 w 3763617"/>
              <a:gd name="connsiteY0" fmla="*/ 1895061 h 3445565"/>
              <a:gd name="connsiteX1" fmla="*/ 13252 w 3763617"/>
              <a:gd name="connsiteY1" fmla="*/ 1709530 h 3445565"/>
              <a:gd name="connsiteX2" fmla="*/ 39756 w 3763617"/>
              <a:gd name="connsiteY2" fmla="*/ 1603513 h 3445565"/>
              <a:gd name="connsiteX3" fmla="*/ 66261 w 3763617"/>
              <a:gd name="connsiteY3" fmla="*/ 1497496 h 3445565"/>
              <a:gd name="connsiteX4" fmla="*/ 79513 w 3763617"/>
              <a:gd name="connsiteY4" fmla="*/ 1457739 h 3445565"/>
              <a:gd name="connsiteX5" fmla="*/ 106017 w 3763617"/>
              <a:gd name="connsiteY5" fmla="*/ 1417983 h 3445565"/>
              <a:gd name="connsiteX6" fmla="*/ 132522 w 3763617"/>
              <a:gd name="connsiteY6" fmla="*/ 1338470 h 3445565"/>
              <a:gd name="connsiteX7" fmla="*/ 159026 w 3763617"/>
              <a:gd name="connsiteY7" fmla="*/ 1298713 h 3445565"/>
              <a:gd name="connsiteX8" fmla="*/ 172278 w 3763617"/>
              <a:gd name="connsiteY8" fmla="*/ 1258956 h 3445565"/>
              <a:gd name="connsiteX9" fmla="*/ 251791 w 3763617"/>
              <a:gd name="connsiteY9" fmla="*/ 1179443 h 3445565"/>
              <a:gd name="connsiteX10" fmla="*/ 278296 w 3763617"/>
              <a:gd name="connsiteY10" fmla="*/ 1126435 h 3445565"/>
              <a:gd name="connsiteX11" fmla="*/ 371061 w 3763617"/>
              <a:gd name="connsiteY11" fmla="*/ 1033670 h 3445565"/>
              <a:gd name="connsiteX12" fmla="*/ 397565 w 3763617"/>
              <a:gd name="connsiteY12" fmla="*/ 1007165 h 3445565"/>
              <a:gd name="connsiteX13" fmla="*/ 463826 w 3763617"/>
              <a:gd name="connsiteY13" fmla="*/ 914400 h 3445565"/>
              <a:gd name="connsiteX14" fmla="*/ 516835 w 3763617"/>
              <a:gd name="connsiteY14" fmla="*/ 821635 h 3445565"/>
              <a:gd name="connsiteX15" fmla="*/ 556591 w 3763617"/>
              <a:gd name="connsiteY15" fmla="*/ 742122 h 3445565"/>
              <a:gd name="connsiteX16" fmla="*/ 583096 w 3763617"/>
              <a:gd name="connsiteY16" fmla="*/ 662609 h 3445565"/>
              <a:gd name="connsiteX17" fmla="*/ 596348 w 3763617"/>
              <a:gd name="connsiteY17" fmla="*/ 622852 h 3445565"/>
              <a:gd name="connsiteX18" fmla="*/ 622852 w 3763617"/>
              <a:gd name="connsiteY18" fmla="*/ 583096 h 3445565"/>
              <a:gd name="connsiteX19" fmla="*/ 689113 w 3763617"/>
              <a:gd name="connsiteY19" fmla="*/ 463826 h 3445565"/>
              <a:gd name="connsiteX20" fmla="*/ 742122 w 3763617"/>
              <a:gd name="connsiteY20" fmla="*/ 384313 h 3445565"/>
              <a:gd name="connsiteX21" fmla="*/ 781878 w 3763617"/>
              <a:gd name="connsiteY21" fmla="*/ 371061 h 3445565"/>
              <a:gd name="connsiteX22" fmla="*/ 848139 w 3763617"/>
              <a:gd name="connsiteY22" fmla="*/ 318052 h 3445565"/>
              <a:gd name="connsiteX23" fmla="*/ 927652 w 3763617"/>
              <a:gd name="connsiteY23" fmla="*/ 291548 h 3445565"/>
              <a:gd name="connsiteX24" fmla="*/ 1007165 w 3763617"/>
              <a:gd name="connsiteY24" fmla="*/ 265043 h 3445565"/>
              <a:gd name="connsiteX25" fmla="*/ 1046922 w 3763617"/>
              <a:gd name="connsiteY25" fmla="*/ 251791 h 3445565"/>
              <a:gd name="connsiteX26" fmla="*/ 1099930 w 3763617"/>
              <a:gd name="connsiteY26" fmla="*/ 238539 h 3445565"/>
              <a:gd name="connsiteX27" fmla="*/ 1139687 w 3763617"/>
              <a:gd name="connsiteY27" fmla="*/ 225287 h 3445565"/>
              <a:gd name="connsiteX28" fmla="*/ 1245704 w 3763617"/>
              <a:gd name="connsiteY28" fmla="*/ 198783 h 3445565"/>
              <a:gd name="connsiteX29" fmla="*/ 1298713 w 3763617"/>
              <a:gd name="connsiteY29" fmla="*/ 172278 h 3445565"/>
              <a:gd name="connsiteX30" fmla="*/ 1391478 w 3763617"/>
              <a:gd name="connsiteY30" fmla="*/ 145774 h 3445565"/>
              <a:gd name="connsiteX31" fmla="*/ 1431235 w 3763617"/>
              <a:gd name="connsiteY31" fmla="*/ 119270 h 3445565"/>
              <a:gd name="connsiteX32" fmla="*/ 1550504 w 3763617"/>
              <a:gd name="connsiteY32" fmla="*/ 92765 h 3445565"/>
              <a:gd name="connsiteX33" fmla="*/ 1630017 w 3763617"/>
              <a:gd name="connsiteY33" fmla="*/ 66261 h 3445565"/>
              <a:gd name="connsiteX34" fmla="*/ 1683026 w 3763617"/>
              <a:gd name="connsiteY34" fmla="*/ 53009 h 3445565"/>
              <a:gd name="connsiteX35" fmla="*/ 1815548 w 3763617"/>
              <a:gd name="connsiteY35" fmla="*/ 13252 h 3445565"/>
              <a:gd name="connsiteX36" fmla="*/ 2001078 w 3763617"/>
              <a:gd name="connsiteY36" fmla="*/ 0 h 3445565"/>
              <a:gd name="connsiteX37" fmla="*/ 2107096 w 3763617"/>
              <a:gd name="connsiteY37" fmla="*/ 13252 h 3445565"/>
              <a:gd name="connsiteX38" fmla="*/ 2146852 w 3763617"/>
              <a:gd name="connsiteY38" fmla="*/ 39756 h 3445565"/>
              <a:gd name="connsiteX39" fmla="*/ 2199861 w 3763617"/>
              <a:gd name="connsiteY39" fmla="*/ 66261 h 3445565"/>
              <a:gd name="connsiteX40" fmla="*/ 2279374 w 3763617"/>
              <a:gd name="connsiteY40" fmla="*/ 92765 h 3445565"/>
              <a:gd name="connsiteX41" fmla="*/ 2305878 w 3763617"/>
              <a:gd name="connsiteY41" fmla="*/ 119270 h 3445565"/>
              <a:gd name="connsiteX42" fmla="*/ 2345635 w 3763617"/>
              <a:gd name="connsiteY42" fmla="*/ 132522 h 3445565"/>
              <a:gd name="connsiteX43" fmla="*/ 2372139 w 3763617"/>
              <a:gd name="connsiteY43" fmla="*/ 172278 h 3445565"/>
              <a:gd name="connsiteX44" fmla="*/ 2425148 w 3763617"/>
              <a:gd name="connsiteY44" fmla="*/ 132522 h 3445565"/>
              <a:gd name="connsiteX45" fmla="*/ 2517913 w 3763617"/>
              <a:gd name="connsiteY45" fmla="*/ 185530 h 3445565"/>
              <a:gd name="connsiteX46" fmla="*/ 2584174 w 3763617"/>
              <a:gd name="connsiteY46" fmla="*/ 225287 h 3445565"/>
              <a:gd name="connsiteX47" fmla="*/ 2690191 w 3763617"/>
              <a:gd name="connsiteY47" fmla="*/ 265043 h 3445565"/>
              <a:gd name="connsiteX48" fmla="*/ 2743200 w 3763617"/>
              <a:gd name="connsiteY48" fmla="*/ 357809 h 3445565"/>
              <a:gd name="connsiteX49" fmla="*/ 2888974 w 3763617"/>
              <a:gd name="connsiteY49" fmla="*/ 371061 h 3445565"/>
              <a:gd name="connsiteX50" fmla="*/ 2981739 w 3763617"/>
              <a:gd name="connsiteY50" fmla="*/ 424070 h 3445565"/>
              <a:gd name="connsiteX51" fmla="*/ 3034748 w 3763617"/>
              <a:gd name="connsiteY51" fmla="*/ 437322 h 3445565"/>
              <a:gd name="connsiteX52" fmla="*/ 3074504 w 3763617"/>
              <a:gd name="connsiteY52" fmla="*/ 463826 h 3445565"/>
              <a:gd name="connsiteX53" fmla="*/ 3114261 w 3763617"/>
              <a:gd name="connsiteY53" fmla="*/ 477078 h 3445565"/>
              <a:gd name="connsiteX54" fmla="*/ 3180522 w 3763617"/>
              <a:gd name="connsiteY54" fmla="*/ 543339 h 3445565"/>
              <a:gd name="connsiteX55" fmla="*/ 3220278 w 3763617"/>
              <a:gd name="connsiteY55" fmla="*/ 583096 h 3445565"/>
              <a:gd name="connsiteX56" fmla="*/ 3260035 w 3763617"/>
              <a:gd name="connsiteY56" fmla="*/ 596348 h 3445565"/>
              <a:gd name="connsiteX57" fmla="*/ 3313043 w 3763617"/>
              <a:gd name="connsiteY57" fmla="*/ 675861 h 3445565"/>
              <a:gd name="connsiteX58" fmla="*/ 3339548 w 3763617"/>
              <a:gd name="connsiteY58" fmla="*/ 702365 h 3445565"/>
              <a:gd name="connsiteX59" fmla="*/ 3366052 w 3763617"/>
              <a:gd name="connsiteY59" fmla="*/ 742122 h 3445565"/>
              <a:gd name="connsiteX60" fmla="*/ 3392556 w 3763617"/>
              <a:gd name="connsiteY60" fmla="*/ 795130 h 3445565"/>
              <a:gd name="connsiteX61" fmla="*/ 3432313 w 3763617"/>
              <a:gd name="connsiteY61" fmla="*/ 821635 h 3445565"/>
              <a:gd name="connsiteX62" fmla="*/ 3511826 w 3763617"/>
              <a:gd name="connsiteY62" fmla="*/ 954156 h 3445565"/>
              <a:gd name="connsiteX63" fmla="*/ 3538330 w 3763617"/>
              <a:gd name="connsiteY63" fmla="*/ 1033670 h 3445565"/>
              <a:gd name="connsiteX64" fmla="*/ 3604591 w 3763617"/>
              <a:gd name="connsiteY64" fmla="*/ 1086678 h 3445565"/>
              <a:gd name="connsiteX65" fmla="*/ 3631096 w 3763617"/>
              <a:gd name="connsiteY65" fmla="*/ 1113183 h 3445565"/>
              <a:gd name="connsiteX66" fmla="*/ 3657600 w 3763617"/>
              <a:gd name="connsiteY66" fmla="*/ 1192696 h 3445565"/>
              <a:gd name="connsiteX67" fmla="*/ 3670852 w 3763617"/>
              <a:gd name="connsiteY67" fmla="*/ 1232452 h 3445565"/>
              <a:gd name="connsiteX68" fmla="*/ 3684104 w 3763617"/>
              <a:gd name="connsiteY68" fmla="*/ 1431235 h 3445565"/>
              <a:gd name="connsiteX69" fmla="*/ 3710609 w 3763617"/>
              <a:gd name="connsiteY69" fmla="*/ 1457739 h 3445565"/>
              <a:gd name="connsiteX70" fmla="*/ 3763617 w 3763617"/>
              <a:gd name="connsiteY70" fmla="*/ 1577009 h 3445565"/>
              <a:gd name="connsiteX71" fmla="*/ 3737113 w 3763617"/>
              <a:gd name="connsiteY71" fmla="*/ 1696278 h 3445565"/>
              <a:gd name="connsiteX72" fmla="*/ 3684104 w 3763617"/>
              <a:gd name="connsiteY72" fmla="*/ 1749287 h 3445565"/>
              <a:gd name="connsiteX73" fmla="*/ 3644348 w 3763617"/>
              <a:gd name="connsiteY73" fmla="*/ 1842052 h 3445565"/>
              <a:gd name="connsiteX74" fmla="*/ 3617843 w 3763617"/>
              <a:gd name="connsiteY74" fmla="*/ 1895061 h 3445565"/>
              <a:gd name="connsiteX75" fmla="*/ 3525078 w 3763617"/>
              <a:gd name="connsiteY75" fmla="*/ 1987826 h 3445565"/>
              <a:gd name="connsiteX76" fmla="*/ 3432313 w 3763617"/>
              <a:gd name="connsiteY76" fmla="*/ 2107096 h 3445565"/>
              <a:gd name="connsiteX77" fmla="*/ 3392556 w 3763617"/>
              <a:gd name="connsiteY77" fmla="*/ 2146852 h 3445565"/>
              <a:gd name="connsiteX78" fmla="*/ 3379304 w 3763617"/>
              <a:gd name="connsiteY78" fmla="*/ 2239617 h 3445565"/>
              <a:gd name="connsiteX79" fmla="*/ 3366052 w 3763617"/>
              <a:gd name="connsiteY79" fmla="*/ 2279374 h 3445565"/>
              <a:gd name="connsiteX80" fmla="*/ 3352800 w 3763617"/>
              <a:gd name="connsiteY80" fmla="*/ 2557670 h 3445565"/>
              <a:gd name="connsiteX81" fmla="*/ 3260035 w 3763617"/>
              <a:gd name="connsiteY81" fmla="*/ 2676939 h 3445565"/>
              <a:gd name="connsiteX82" fmla="*/ 3193774 w 3763617"/>
              <a:gd name="connsiteY82" fmla="*/ 2729948 h 3445565"/>
              <a:gd name="connsiteX83" fmla="*/ 3114261 w 3763617"/>
              <a:gd name="connsiteY83" fmla="*/ 2809461 h 3445565"/>
              <a:gd name="connsiteX84" fmla="*/ 3087756 w 3763617"/>
              <a:gd name="connsiteY84" fmla="*/ 2849217 h 3445565"/>
              <a:gd name="connsiteX85" fmla="*/ 3061252 w 3763617"/>
              <a:gd name="connsiteY85" fmla="*/ 2875722 h 3445565"/>
              <a:gd name="connsiteX86" fmla="*/ 3034748 w 3763617"/>
              <a:gd name="connsiteY86" fmla="*/ 2915478 h 3445565"/>
              <a:gd name="connsiteX87" fmla="*/ 3008243 w 3763617"/>
              <a:gd name="connsiteY87" fmla="*/ 2941983 h 3445565"/>
              <a:gd name="connsiteX88" fmla="*/ 2981739 w 3763617"/>
              <a:gd name="connsiteY88" fmla="*/ 2981739 h 3445565"/>
              <a:gd name="connsiteX89" fmla="*/ 2915478 w 3763617"/>
              <a:gd name="connsiteY89" fmla="*/ 3034748 h 3445565"/>
              <a:gd name="connsiteX90" fmla="*/ 2875722 w 3763617"/>
              <a:gd name="connsiteY90" fmla="*/ 3087756 h 3445565"/>
              <a:gd name="connsiteX91" fmla="*/ 2835965 w 3763617"/>
              <a:gd name="connsiteY91" fmla="*/ 3114261 h 3445565"/>
              <a:gd name="connsiteX92" fmla="*/ 2796209 w 3763617"/>
              <a:gd name="connsiteY92" fmla="*/ 3154017 h 3445565"/>
              <a:gd name="connsiteX93" fmla="*/ 2716696 w 3763617"/>
              <a:gd name="connsiteY93" fmla="*/ 3207026 h 3445565"/>
              <a:gd name="connsiteX94" fmla="*/ 2676939 w 3763617"/>
              <a:gd name="connsiteY94" fmla="*/ 3233530 h 3445565"/>
              <a:gd name="connsiteX95" fmla="*/ 2637183 w 3763617"/>
              <a:gd name="connsiteY95" fmla="*/ 3260035 h 3445565"/>
              <a:gd name="connsiteX96" fmla="*/ 2584174 w 3763617"/>
              <a:gd name="connsiteY96" fmla="*/ 3286539 h 3445565"/>
              <a:gd name="connsiteX97" fmla="*/ 2517913 w 3763617"/>
              <a:gd name="connsiteY97" fmla="*/ 3313043 h 3445565"/>
              <a:gd name="connsiteX98" fmla="*/ 2438400 w 3763617"/>
              <a:gd name="connsiteY98" fmla="*/ 3339548 h 3445565"/>
              <a:gd name="connsiteX99" fmla="*/ 2358887 w 3763617"/>
              <a:gd name="connsiteY99" fmla="*/ 3405809 h 3445565"/>
              <a:gd name="connsiteX100" fmla="*/ 2305878 w 3763617"/>
              <a:gd name="connsiteY100" fmla="*/ 3419061 h 3445565"/>
              <a:gd name="connsiteX101" fmla="*/ 2199861 w 3763617"/>
              <a:gd name="connsiteY101" fmla="*/ 3445565 h 3445565"/>
              <a:gd name="connsiteX102" fmla="*/ 1736035 w 3763617"/>
              <a:gd name="connsiteY102" fmla="*/ 3432313 h 3445565"/>
              <a:gd name="connsiteX103" fmla="*/ 1577009 w 3763617"/>
              <a:gd name="connsiteY103" fmla="*/ 3405809 h 3445565"/>
              <a:gd name="connsiteX104" fmla="*/ 1484243 w 3763617"/>
              <a:gd name="connsiteY104" fmla="*/ 3392556 h 3445565"/>
              <a:gd name="connsiteX105" fmla="*/ 1417983 w 3763617"/>
              <a:gd name="connsiteY105" fmla="*/ 3379304 h 3445565"/>
              <a:gd name="connsiteX106" fmla="*/ 1338470 w 3763617"/>
              <a:gd name="connsiteY106" fmla="*/ 3352800 h 3445565"/>
              <a:gd name="connsiteX107" fmla="*/ 1298713 w 3763617"/>
              <a:gd name="connsiteY107" fmla="*/ 3339548 h 3445565"/>
              <a:gd name="connsiteX108" fmla="*/ 1219200 w 3763617"/>
              <a:gd name="connsiteY108" fmla="*/ 3313043 h 3445565"/>
              <a:gd name="connsiteX109" fmla="*/ 1179443 w 3763617"/>
              <a:gd name="connsiteY109" fmla="*/ 3299791 h 3445565"/>
              <a:gd name="connsiteX110" fmla="*/ 1086678 w 3763617"/>
              <a:gd name="connsiteY110" fmla="*/ 3260035 h 3445565"/>
              <a:gd name="connsiteX111" fmla="*/ 1060174 w 3763617"/>
              <a:gd name="connsiteY111" fmla="*/ 3233530 h 3445565"/>
              <a:gd name="connsiteX112" fmla="*/ 1007165 w 3763617"/>
              <a:gd name="connsiteY112" fmla="*/ 3207026 h 3445565"/>
              <a:gd name="connsiteX113" fmla="*/ 967409 w 3763617"/>
              <a:gd name="connsiteY113" fmla="*/ 3167270 h 3445565"/>
              <a:gd name="connsiteX114" fmla="*/ 927652 w 3763617"/>
              <a:gd name="connsiteY114" fmla="*/ 3154017 h 3445565"/>
              <a:gd name="connsiteX115" fmla="*/ 848139 w 3763617"/>
              <a:gd name="connsiteY115" fmla="*/ 3101009 h 3445565"/>
              <a:gd name="connsiteX116" fmla="*/ 848139 w 3763617"/>
              <a:gd name="connsiteY116" fmla="*/ 3101009 h 3445565"/>
              <a:gd name="connsiteX117" fmla="*/ 795130 w 3763617"/>
              <a:gd name="connsiteY117" fmla="*/ 3048000 h 3445565"/>
              <a:gd name="connsiteX118" fmla="*/ 755374 w 3763617"/>
              <a:gd name="connsiteY118" fmla="*/ 3021496 h 3445565"/>
              <a:gd name="connsiteX119" fmla="*/ 662609 w 3763617"/>
              <a:gd name="connsiteY119" fmla="*/ 2941983 h 3445565"/>
              <a:gd name="connsiteX120" fmla="*/ 622852 w 3763617"/>
              <a:gd name="connsiteY120" fmla="*/ 2928730 h 3445565"/>
              <a:gd name="connsiteX121" fmla="*/ 516835 w 3763617"/>
              <a:gd name="connsiteY121" fmla="*/ 2849217 h 3445565"/>
              <a:gd name="connsiteX122" fmla="*/ 490330 w 3763617"/>
              <a:gd name="connsiteY122" fmla="*/ 2822713 h 3445565"/>
              <a:gd name="connsiteX123" fmla="*/ 410817 w 3763617"/>
              <a:gd name="connsiteY123" fmla="*/ 2769704 h 3445565"/>
              <a:gd name="connsiteX124" fmla="*/ 371061 w 3763617"/>
              <a:gd name="connsiteY124" fmla="*/ 2716696 h 3445565"/>
              <a:gd name="connsiteX125" fmla="*/ 344556 w 3763617"/>
              <a:gd name="connsiteY125" fmla="*/ 2676939 h 3445565"/>
              <a:gd name="connsiteX126" fmla="*/ 304800 w 3763617"/>
              <a:gd name="connsiteY126" fmla="*/ 2650435 h 3445565"/>
              <a:gd name="connsiteX127" fmla="*/ 251791 w 3763617"/>
              <a:gd name="connsiteY127" fmla="*/ 2570922 h 3445565"/>
              <a:gd name="connsiteX128" fmla="*/ 185530 w 3763617"/>
              <a:gd name="connsiteY128" fmla="*/ 2517913 h 3445565"/>
              <a:gd name="connsiteX129" fmla="*/ 159026 w 3763617"/>
              <a:gd name="connsiteY129" fmla="*/ 2438400 h 3445565"/>
              <a:gd name="connsiteX130" fmla="*/ 132522 w 3763617"/>
              <a:gd name="connsiteY130" fmla="*/ 2398643 h 3445565"/>
              <a:gd name="connsiteX131" fmla="*/ 92765 w 3763617"/>
              <a:gd name="connsiteY131" fmla="*/ 2332383 h 3445565"/>
              <a:gd name="connsiteX132" fmla="*/ 79513 w 3763617"/>
              <a:gd name="connsiteY132" fmla="*/ 2266122 h 3445565"/>
              <a:gd name="connsiteX133" fmla="*/ 53009 w 3763617"/>
              <a:gd name="connsiteY133" fmla="*/ 2186609 h 3445565"/>
              <a:gd name="connsiteX134" fmla="*/ 39756 w 3763617"/>
              <a:gd name="connsiteY134" fmla="*/ 2146852 h 3445565"/>
              <a:gd name="connsiteX135" fmla="*/ 13252 w 3763617"/>
              <a:gd name="connsiteY135" fmla="*/ 2001078 h 3445565"/>
              <a:gd name="connsiteX136" fmla="*/ 0 w 3763617"/>
              <a:gd name="connsiteY136" fmla="*/ 1895061 h 3445565"/>
              <a:gd name="connsiteX0" fmla="*/ 0 w 3763617"/>
              <a:gd name="connsiteY0" fmla="*/ 1895061 h 3445565"/>
              <a:gd name="connsiteX1" fmla="*/ 13252 w 3763617"/>
              <a:gd name="connsiteY1" fmla="*/ 1709530 h 3445565"/>
              <a:gd name="connsiteX2" fmla="*/ 39756 w 3763617"/>
              <a:gd name="connsiteY2" fmla="*/ 1603513 h 3445565"/>
              <a:gd name="connsiteX3" fmla="*/ 66261 w 3763617"/>
              <a:gd name="connsiteY3" fmla="*/ 1497496 h 3445565"/>
              <a:gd name="connsiteX4" fmla="*/ 79513 w 3763617"/>
              <a:gd name="connsiteY4" fmla="*/ 1457739 h 3445565"/>
              <a:gd name="connsiteX5" fmla="*/ 106017 w 3763617"/>
              <a:gd name="connsiteY5" fmla="*/ 1417983 h 3445565"/>
              <a:gd name="connsiteX6" fmla="*/ 132522 w 3763617"/>
              <a:gd name="connsiteY6" fmla="*/ 1338470 h 3445565"/>
              <a:gd name="connsiteX7" fmla="*/ 159026 w 3763617"/>
              <a:gd name="connsiteY7" fmla="*/ 1298713 h 3445565"/>
              <a:gd name="connsiteX8" fmla="*/ 172278 w 3763617"/>
              <a:gd name="connsiteY8" fmla="*/ 1258956 h 3445565"/>
              <a:gd name="connsiteX9" fmla="*/ 251791 w 3763617"/>
              <a:gd name="connsiteY9" fmla="*/ 1179443 h 3445565"/>
              <a:gd name="connsiteX10" fmla="*/ 278296 w 3763617"/>
              <a:gd name="connsiteY10" fmla="*/ 1126435 h 3445565"/>
              <a:gd name="connsiteX11" fmla="*/ 371061 w 3763617"/>
              <a:gd name="connsiteY11" fmla="*/ 1033670 h 3445565"/>
              <a:gd name="connsiteX12" fmla="*/ 397565 w 3763617"/>
              <a:gd name="connsiteY12" fmla="*/ 1007165 h 3445565"/>
              <a:gd name="connsiteX13" fmla="*/ 463826 w 3763617"/>
              <a:gd name="connsiteY13" fmla="*/ 914400 h 3445565"/>
              <a:gd name="connsiteX14" fmla="*/ 516835 w 3763617"/>
              <a:gd name="connsiteY14" fmla="*/ 821635 h 3445565"/>
              <a:gd name="connsiteX15" fmla="*/ 556591 w 3763617"/>
              <a:gd name="connsiteY15" fmla="*/ 742122 h 3445565"/>
              <a:gd name="connsiteX16" fmla="*/ 583096 w 3763617"/>
              <a:gd name="connsiteY16" fmla="*/ 662609 h 3445565"/>
              <a:gd name="connsiteX17" fmla="*/ 596348 w 3763617"/>
              <a:gd name="connsiteY17" fmla="*/ 622852 h 3445565"/>
              <a:gd name="connsiteX18" fmla="*/ 622852 w 3763617"/>
              <a:gd name="connsiteY18" fmla="*/ 583096 h 3445565"/>
              <a:gd name="connsiteX19" fmla="*/ 689113 w 3763617"/>
              <a:gd name="connsiteY19" fmla="*/ 463826 h 3445565"/>
              <a:gd name="connsiteX20" fmla="*/ 742122 w 3763617"/>
              <a:gd name="connsiteY20" fmla="*/ 384313 h 3445565"/>
              <a:gd name="connsiteX21" fmla="*/ 781878 w 3763617"/>
              <a:gd name="connsiteY21" fmla="*/ 371061 h 3445565"/>
              <a:gd name="connsiteX22" fmla="*/ 848139 w 3763617"/>
              <a:gd name="connsiteY22" fmla="*/ 318052 h 3445565"/>
              <a:gd name="connsiteX23" fmla="*/ 927652 w 3763617"/>
              <a:gd name="connsiteY23" fmla="*/ 291548 h 3445565"/>
              <a:gd name="connsiteX24" fmla="*/ 1007165 w 3763617"/>
              <a:gd name="connsiteY24" fmla="*/ 265043 h 3445565"/>
              <a:gd name="connsiteX25" fmla="*/ 1046922 w 3763617"/>
              <a:gd name="connsiteY25" fmla="*/ 251791 h 3445565"/>
              <a:gd name="connsiteX26" fmla="*/ 1099930 w 3763617"/>
              <a:gd name="connsiteY26" fmla="*/ 238539 h 3445565"/>
              <a:gd name="connsiteX27" fmla="*/ 1139687 w 3763617"/>
              <a:gd name="connsiteY27" fmla="*/ 225287 h 3445565"/>
              <a:gd name="connsiteX28" fmla="*/ 1245704 w 3763617"/>
              <a:gd name="connsiteY28" fmla="*/ 198783 h 3445565"/>
              <a:gd name="connsiteX29" fmla="*/ 1298713 w 3763617"/>
              <a:gd name="connsiteY29" fmla="*/ 172278 h 3445565"/>
              <a:gd name="connsiteX30" fmla="*/ 1391478 w 3763617"/>
              <a:gd name="connsiteY30" fmla="*/ 145774 h 3445565"/>
              <a:gd name="connsiteX31" fmla="*/ 1431235 w 3763617"/>
              <a:gd name="connsiteY31" fmla="*/ 119270 h 3445565"/>
              <a:gd name="connsiteX32" fmla="*/ 1550504 w 3763617"/>
              <a:gd name="connsiteY32" fmla="*/ 92765 h 3445565"/>
              <a:gd name="connsiteX33" fmla="*/ 1630017 w 3763617"/>
              <a:gd name="connsiteY33" fmla="*/ 66261 h 3445565"/>
              <a:gd name="connsiteX34" fmla="*/ 1683026 w 3763617"/>
              <a:gd name="connsiteY34" fmla="*/ 53009 h 3445565"/>
              <a:gd name="connsiteX35" fmla="*/ 1815548 w 3763617"/>
              <a:gd name="connsiteY35" fmla="*/ 13252 h 3445565"/>
              <a:gd name="connsiteX36" fmla="*/ 2001078 w 3763617"/>
              <a:gd name="connsiteY36" fmla="*/ 0 h 3445565"/>
              <a:gd name="connsiteX37" fmla="*/ 2107096 w 3763617"/>
              <a:gd name="connsiteY37" fmla="*/ 13252 h 3445565"/>
              <a:gd name="connsiteX38" fmla="*/ 2146852 w 3763617"/>
              <a:gd name="connsiteY38" fmla="*/ 39756 h 3445565"/>
              <a:gd name="connsiteX39" fmla="*/ 2199861 w 3763617"/>
              <a:gd name="connsiteY39" fmla="*/ 66261 h 3445565"/>
              <a:gd name="connsiteX40" fmla="*/ 2279374 w 3763617"/>
              <a:gd name="connsiteY40" fmla="*/ 92765 h 3445565"/>
              <a:gd name="connsiteX41" fmla="*/ 2305878 w 3763617"/>
              <a:gd name="connsiteY41" fmla="*/ 119270 h 3445565"/>
              <a:gd name="connsiteX42" fmla="*/ 2345635 w 3763617"/>
              <a:gd name="connsiteY42" fmla="*/ 132522 h 3445565"/>
              <a:gd name="connsiteX43" fmla="*/ 2372139 w 3763617"/>
              <a:gd name="connsiteY43" fmla="*/ 92765 h 3445565"/>
              <a:gd name="connsiteX44" fmla="*/ 2425148 w 3763617"/>
              <a:gd name="connsiteY44" fmla="*/ 132522 h 3445565"/>
              <a:gd name="connsiteX45" fmla="*/ 2517913 w 3763617"/>
              <a:gd name="connsiteY45" fmla="*/ 185530 h 3445565"/>
              <a:gd name="connsiteX46" fmla="*/ 2584174 w 3763617"/>
              <a:gd name="connsiteY46" fmla="*/ 225287 h 3445565"/>
              <a:gd name="connsiteX47" fmla="*/ 2690191 w 3763617"/>
              <a:gd name="connsiteY47" fmla="*/ 265043 h 3445565"/>
              <a:gd name="connsiteX48" fmla="*/ 2743200 w 3763617"/>
              <a:gd name="connsiteY48" fmla="*/ 357809 h 3445565"/>
              <a:gd name="connsiteX49" fmla="*/ 2888974 w 3763617"/>
              <a:gd name="connsiteY49" fmla="*/ 371061 h 3445565"/>
              <a:gd name="connsiteX50" fmla="*/ 2981739 w 3763617"/>
              <a:gd name="connsiteY50" fmla="*/ 424070 h 3445565"/>
              <a:gd name="connsiteX51" fmla="*/ 3034748 w 3763617"/>
              <a:gd name="connsiteY51" fmla="*/ 437322 h 3445565"/>
              <a:gd name="connsiteX52" fmla="*/ 3074504 w 3763617"/>
              <a:gd name="connsiteY52" fmla="*/ 463826 h 3445565"/>
              <a:gd name="connsiteX53" fmla="*/ 3114261 w 3763617"/>
              <a:gd name="connsiteY53" fmla="*/ 477078 h 3445565"/>
              <a:gd name="connsiteX54" fmla="*/ 3180522 w 3763617"/>
              <a:gd name="connsiteY54" fmla="*/ 543339 h 3445565"/>
              <a:gd name="connsiteX55" fmla="*/ 3220278 w 3763617"/>
              <a:gd name="connsiteY55" fmla="*/ 583096 h 3445565"/>
              <a:gd name="connsiteX56" fmla="*/ 3260035 w 3763617"/>
              <a:gd name="connsiteY56" fmla="*/ 596348 h 3445565"/>
              <a:gd name="connsiteX57" fmla="*/ 3313043 w 3763617"/>
              <a:gd name="connsiteY57" fmla="*/ 675861 h 3445565"/>
              <a:gd name="connsiteX58" fmla="*/ 3339548 w 3763617"/>
              <a:gd name="connsiteY58" fmla="*/ 702365 h 3445565"/>
              <a:gd name="connsiteX59" fmla="*/ 3366052 w 3763617"/>
              <a:gd name="connsiteY59" fmla="*/ 742122 h 3445565"/>
              <a:gd name="connsiteX60" fmla="*/ 3392556 w 3763617"/>
              <a:gd name="connsiteY60" fmla="*/ 795130 h 3445565"/>
              <a:gd name="connsiteX61" fmla="*/ 3432313 w 3763617"/>
              <a:gd name="connsiteY61" fmla="*/ 821635 h 3445565"/>
              <a:gd name="connsiteX62" fmla="*/ 3511826 w 3763617"/>
              <a:gd name="connsiteY62" fmla="*/ 954156 h 3445565"/>
              <a:gd name="connsiteX63" fmla="*/ 3538330 w 3763617"/>
              <a:gd name="connsiteY63" fmla="*/ 1033670 h 3445565"/>
              <a:gd name="connsiteX64" fmla="*/ 3604591 w 3763617"/>
              <a:gd name="connsiteY64" fmla="*/ 1086678 h 3445565"/>
              <a:gd name="connsiteX65" fmla="*/ 3631096 w 3763617"/>
              <a:gd name="connsiteY65" fmla="*/ 1113183 h 3445565"/>
              <a:gd name="connsiteX66" fmla="*/ 3657600 w 3763617"/>
              <a:gd name="connsiteY66" fmla="*/ 1192696 h 3445565"/>
              <a:gd name="connsiteX67" fmla="*/ 3670852 w 3763617"/>
              <a:gd name="connsiteY67" fmla="*/ 1232452 h 3445565"/>
              <a:gd name="connsiteX68" fmla="*/ 3684104 w 3763617"/>
              <a:gd name="connsiteY68" fmla="*/ 1431235 h 3445565"/>
              <a:gd name="connsiteX69" fmla="*/ 3710609 w 3763617"/>
              <a:gd name="connsiteY69" fmla="*/ 1457739 h 3445565"/>
              <a:gd name="connsiteX70" fmla="*/ 3763617 w 3763617"/>
              <a:gd name="connsiteY70" fmla="*/ 1577009 h 3445565"/>
              <a:gd name="connsiteX71" fmla="*/ 3737113 w 3763617"/>
              <a:gd name="connsiteY71" fmla="*/ 1696278 h 3445565"/>
              <a:gd name="connsiteX72" fmla="*/ 3684104 w 3763617"/>
              <a:gd name="connsiteY72" fmla="*/ 1749287 h 3445565"/>
              <a:gd name="connsiteX73" fmla="*/ 3644348 w 3763617"/>
              <a:gd name="connsiteY73" fmla="*/ 1842052 h 3445565"/>
              <a:gd name="connsiteX74" fmla="*/ 3617843 w 3763617"/>
              <a:gd name="connsiteY74" fmla="*/ 1895061 h 3445565"/>
              <a:gd name="connsiteX75" fmla="*/ 3525078 w 3763617"/>
              <a:gd name="connsiteY75" fmla="*/ 1987826 h 3445565"/>
              <a:gd name="connsiteX76" fmla="*/ 3432313 w 3763617"/>
              <a:gd name="connsiteY76" fmla="*/ 2107096 h 3445565"/>
              <a:gd name="connsiteX77" fmla="*/ 3392556 w 3763617"/>
              <a:gd name="connsiteY77" fmla="*/ 2146852 h 3445565"/>
              <a:gd name="connsiteX78" fmla="*/ 3379304 w 3763617"/>
              <a:gd name="connsiteY78" fmla="*/ 2239617 h 3445565"/>
              <a:gd name="connsiteX79" fmla="*/ 3366052 w 3763617"/>
              <a:gd name="connsiteY79" fmla="*/ 2279374 h 3445565"/>
              <a:gd name="connsiteX80" fmla="*/ 3352800 w 3763617"/>
              <a:gd name="connsiteY80" fmla="*/ 2557670 h 3445565"/>
              <a:gd name="connsiteX81" fmla="*/ 3260035 w 3763617"/>
              <a:gd name="connsiteY81" fmla="*/ 2676939 h 3445565"/>
              <a:gd name="connsiteX82" fmla="*/ 3193774 w 3763617"/>
              <a:gd name="connsiteY82" fmla="*/ 2729948 h 3445565"/>
              <a:gd name="connsiteX83" fmla="*/ 3114261 w 3763617"/>
              <a:gd name="connsiteY83" fmla="*/ 2809461 h 3445565"/>
              <a:gd name="connsiteX84" fmla="*/ 3087756 w 3763617"/>
              <a:gd name="connsiteY84" fmla="*/ 2849217 h 3445565"/>
              <a:gd name="connsiteX85" fmla="*/ 3061252 w 3763617"/>
              <a:gd name="connsiteY85" fmla="*/ 2875722 h 3445565"/>
              <a:gd name="connsiteX86" fmla="*/ 3034748 w 3763617"/>
              <a:gd name="connsiteY86" fmla="*/ 2915478 h 3445565"/>
              <a:gd name="connsiteX87" fmla="*/ 3008243 w 3763617"/>
              <a:gd name="connsiteY87" fmla="*/ 2941983 h 3445565"/>
              <a:gd name="connsiteX88" fmla="*/ 2981739 w 3763617"/>
              <a:gd name="connsiteY88" fmla="*/ 2981739 h 3445565"/>
              <a:gd name="connsiteX89" fmla="*/ 2915478 w 3763617"/>
              <a:gd name="connsiteY89" fmla="*/ 3034748 h 3445565"/>
              <a:gd name="connsiteX90" fmla="*/ 2875722 w 3763617"/>
              <a:gd name="connsiteY90" fmla="*/ 3087756 h 3445565"/>
              <a:gd name="connsiteX91" fmla="*/ 2835965 w 3763617"/>
              <a:gd name="connsiteY91" fmla="*/ 3114261 h 3445565"/>
              <a:gd name="connsiteX92" fmla="*/ 2796209 w 3763617"/>
              <a:gd name="connsiteY92" fmla="*/ 3154017 h 3445565"/>
              <a:gd name="connsiteX93" fmla="*/ 2716696 w 3763617"/>
              <a:gd name="connsiteY93" fmla="*/ 3207026 h 3445565"/>
              <a:gd name="connsiteX94" fmla="*/ 2676939 w 3763617"/>
              <a:gd name="connsiteY94" fmla="*/ 3233530 h 3445565"/>
              <a:gd name="connsiteX95" fmla="*/ 2637183 w 3763617"/>
              <a:gd name="connsiteY95" fmla="*/ 3260035 h 3445565"/>
              <a:gd name="connsiteX96" fmla="*/ 2584174 w 3763617"/>
              <a:gd name="connsiteY96" fmla="*/ 3286539 h 3445565"/>
              <a:gd name="connsiteX97" fmla="*/ 2517913 w 3763617"/>
              <a:gd name="connsiteY97" fmla="*/ 3313043 h 3445565"/>
              <a:gd name="connsiteX98" fmla="*/ 2438400 w 3763617"/>
              <a:gd name="connsiteY98" fmla="*/ 3339548 h 3445565"/>
              <a:gd name="connsiteX99" fmla="*/ 2358887 w 3763617"/>
              <a:gd name="connsiteY99" fmla="*/ 3405809 h 3445565"/>
              <a:gd name="connsiteX100" fmla="*/ 2305878 w 3763617"/>
              <a:gd name="connsiteY100" fmla="*/ 3419061 h 3445565"/>
              <a:gd name="connsiteX101" fmla="*/ 2199861 w 3763617"/>
              <a:gd name="connsiteY101" fmla="*/ 3445565 h 3445565"/>
              <a:gd name="connsiteX102" fmla="*/ 1736035 w 3763617"/>
              <a:gd name="connsiteY102" fmla="*/ 3432313 h 3445565"/>
              <a:gd name="connsiteX103" fmla="*/ 1577009 w 3763617"/>
              <a:gd name="connsiteY103" fmla="*/ 3405809 h 3445565"/>
              <a:gd name="connsiteX104" fmla="*/ 1484243 w 3763617"/>
              <a:gd name="connsiteY104" fmla="*/ 3392556 h 3445565"/>
              <a:gd name="connsiteX105" fmla="*/ 1417983 w 3763617"/>
              <a:gd name="connsiteY105" fmla="*/ 3379304 h 3445565"/>
              <a:gd name="connsiteX106" fmla="*/ 1338470 w 3763617"/>
              <a:gd name="connsiteY106" fmla="*/ 3352800 h 3445565"/>
              <a:gd name="connsiteX107" fmla="*/ 1298713 w 3763617"/>
              <a:gd name="connsiteY107" fmla="*/ 3339548 h 3445565"/>
              <a:gd name="connsiteX108" fmla="*/ 1219200 w 3763617"/>
              <a:gd name="connsiteY108" fmla="*/ 3313043 h 3445565"/>
              <a:gd name="connsiteX109" fmla="*/ 1179443 w 3763617"/>
              <a:gd name="connsiteY109" fmla="*/ 3299791 h 3445565"/>
              <a:gd name="connsiteX110" fmla="*/ 1086678 w 3763617"/>
              <a:gd name="connsiteY110" fmla="*/ 3260035 h 3445565"/>
              <a:gd name="connsiteX111" fmla="*/ 1060174 w 3763617"/>
              <a:gd name="connsiteY111" fmla="*/ 3233530 h 3445565"/>
              <a:gd name="connsiteX112" fmla="*/ 1007165 w 3763617"/>
              <a:gd name="connsiteY112" fmla="*/ 3207026 h 3445565"/>
              <a:gd name="connsiteX113" fmla="*/ 967409 w 3763617"/>
              <a:gd name="connsiteY113" fmla="*/ 3167270 h 3445565"/>
              <a:gd name="connsiteX114" fmla="*/ 927652 w 3763617"/>
              <a:gd name="connsiteY114" fmla="*/ 3154017 h 3445565"/>
              <a:gd name="connsiteX115" fmla="*/ 848139 w 3763617"/>
              <a:gd name="connsiteY115" fmla="*/ 3101009 h 3445565"/>
              <a:gd name="connsiteX116" fmla="*/ 848139 w 3763617"/>
              <a:gd name="connsiteY116" fmla="*/ 3101009 h 3445565"/>
              <a:gd name="connsiteX117" fmla="*/ 795130 w 3763617"/>
              <a:gd name="connsiteY117" fmla="*/ 3048000 h 3445565"/>
              <a:gd name="connsiteX118" fmla="*/ 755374 w 3763617"/>
              <a:gd name="connsiteY118" fmla="*/ 3021496 h 3445565"/>
              <a:gd name="connsiteX119" fmla="*/ 662609 w 3763617"/>
              <a:gd name="connsiteY119" fmla="*/ 2941983 h 3445565"/>
              <a:gd name="connsiteX120" fmla="*/ 622852 w 3763617"/>
              <a:gd name="connsiteY120" fmla="*/ 2928730 h 3445565"/>
              <a:gd name="connsiteX121" fmla="*/ 516835 w 3763617"/>
              <a:gd name="connsiteY121" fmla="*/ 2849217 h 3445565"/>
              <a:gd name="connsiteX122" fmla="*/ 490330 w 3763617"/>
              <a:gd name="connsiteY122" fmla="*/ 2822713 h 3445565"/>
              <a:gd name="connsiteX123" fmla="*/ 410817 w 3763617"/>
              <a:gd name="connsiteY123" fmla="*/ 2769704 h 3445565"/>
              <a:gd name="connsiteX124" fmla="*/ 371061 w 3763617"/>
              <a:gd name="connsiteY124" fmla="*/ 2716696 h 3445565"/>
              <a:gd name="connsiteX125" fmla="*/ 344556 w 3763617"/>
              <a:gd name="connsiteY125" fmla="*/ 2676939 h 3445565"/>
              <a:gd name="connsiteX126" fmla="*/ 304800 w 3763617"/>
              <a:gd name="connsiteY126" fmla="*/ 2650435 h 3445565"/>
              <a:gd name="connsiteX127" fmla="*/ 251791 w 3763617"/>
              <a:gd name="connsiteY127" fmla="*/ 2570922 h 3445565"/>
              <a:gd name="connsiteX128" fmla="*/ 185530 w 3763617"/>
              <a:gd name="connsiteY128" fmla="*/ 2517913 h 3445565"/>
              <a:gd name="connsiteX129" fmla="*/ 159026 w 3763617"/>
              <a:gd name="connsiteY129" fmla="*/ 2438400 h 3445565"/>
              <a:gd name="connsiteX130" fmla="*/ 132522 w 3763617"/>
              <a:gd name="connsiteY130" fmla="*/ 2398643 h 3445565"/>
              <a:gd name="connsiteX131" fmla="*/ 92765 w 3763617"/>
              <a:gd name="connsiteY131" fmla="*/ 2332383 h 3445565"/>
              <a:gd name="connsiteX132" fmla="*/ 79513 w 3763617"/>
              <a:gd name="connsiteY132" fmla="*/ 2266122 h 3445565"/>
              <a:gd name="connsiteX133" fmla="*/ 53009 w 3763617"/>
              <a:gd name="connsiteY133" fmla="*/ 2186609 h 3445565"/>
              <a:gd name="connsiteX134" fmla="*/ 39756 w 3763617"/>
              <a:gd name="connsiteY134" fmla="*/ 2146852 h 3445565"/>
              <a:gd name="connsiteX135" fmla="*/ 13252 w 3763617"/>
              <a:gd name="connsiteY135" fmla="*/ 2001078 h 3445565"/>
              <a:gd name="connsiteX136" fmla="*/ 0 w 3763617"/>
              <a:gd name="connsiteY136" fmla="*/ 1895061 h 3445565"/>
              <a:gd name="connsiteX0" fmla="*/ 0 w 3763617"/>
              <a:gd name="connsiteY0" fmla="*/ 1895061 h 3445565"/>
              <a:gd name="connsiteX1" fmla="*/ 13252 w 3763617"/>
              <a:gd name="connsiteY1" fmla="*/ 1709530 h 3445565"/>
              <a:gd name="connsiteX2" fmla="*/ 39756 w 3763617"/>
              <a:gd name="connsiteY2" fmla="*/ 1603513 h 3445565"/>
              <a:gd name="connsiteX3" fmla="*/ 66261 w 3763617"/>
              <a:gd name="connsiteY3" fmla="*/ 1497496 h 3445565"/>
              <a:gd name="connsiteX4" fmla="*/ 79513 w 3763617"/>
              <a:gd name="connsiteY4" fmla="*/ 1457739 h 3445565"/>
              <a:gd name="connsiteX5" fmla="*/ 106017 w 3763617"/>
              <a:gd name="connsiteY5" fmla="*/ 1417983 h 3445565"/>
              <a:gd name="connsiteX6" fmla="*/ 132522 w 3763617"/>
              <a:gd name="connsiteY6" fmla="*/ 1338470 h 3445565"/>
              <a:gd name="connsiteX7" fmla="*/ 159026 w 3763617"/>
              <a:gd name="connsiteY7" fmla="*/ 1298713 h 3445565"/>
              <a:gd name="connsiteX8" fmla="*/ 172278 w 3763617"/>
              <a:gd name="connsiteY8" fmla="*/ 1258956 h 3445565"/>
              <a:gd name="connsiteX9" fmla="*/ 251791 w 3763617"/>
              <a:gd name="connsiteY9" fmla="*/ 1179443 h 3445565"/>
              <a:gd name="connsiteX10" fmla="*/ 278296 w 3763617"/>
              <a:gd name="connsiteY10" fmla="*/ 1126435 h 3445565"/>
              <a:gd name="connsiteX11" fmla="*/ 371061 w 3763617"/>
              <a:gd name="connsiteY11" fmla="*/ 1033670 h 3445565"/>
              <a:gd name="connsiteX12" fmla="*/ 397565 w 3763617"/>
              <a:gd name="connsiteY12" fmla="*/ 1007165 h 3445565"/>
              <a:gd name="connsiteX13" fmla="*/ 463826 w 3763617"/>
              <a:gd name="connsiteY13" fmla="*/ 914400 h 3445565"/>
              <a:gd name="connsiteX14" fmla="*/ 516835 w 3763617"/>
              <a:gd name="connsiteY14" fmla="*/ 821635 h 3445565"/>
              <a:gd name="connsiteX15" fmla="*/ 556591 w 3763617"/>
              <a:gd name="connsiteY15" fmla="*/ 742122 h 3445565"/>
              <a:gd name="connsiteX16" fmla="*/ 583096 w 3763617"/>
              <a:gd name="connsiteY16" fmla="*/ 662609 h 3445565"/>
              <a:gd name="connsiteX17" fmla="*/ 596348 w 3763617"/>
              <a:gd name="connsiteY17" fmla="*/ 622852 h 3445565"/>
              <a:gd name="connsiteX18" fmla="*/ 622852 w 3763617"/>
              <a:gd name="connsiteY18" fmla="*/ 583096 h 3445565"/>
              <a:gd name="connsiteX19" fmla="*/ 689113 w 3763617"/>
              <a:gd name="connsiteY19" fmla="*/ 463826 h 3445565"/>
              <a:gd name="connsiteX20" fmla="*/ 742122 w 3763617"/>
              <a:gd name="connsiteY20" fmla="*/ 384313 h 3445565"/>
              <a:gd name="connsiteX21" fmla="*/ 781878 w 3763617"/>
              <a:gd name="connsiteY21" fmla="*/ 371061 h 3445565"/>
              <a:gd name="connsiteX22" fmla="*/ 848139 w 3763617"/>
              <a:gd name="connsiteY22" fmla="*/ 318052 h 3445565"/>
              <a:gd name="connsiteX23" fmla="*/ 927652 w 3763617"/>
              <a:gd name="connsiteY23" fmla="*/ 291548 h 3445565"/>
              <a:gd name="connsiteX24" fmla="*/ 1007165 w 3763617"/>
              <a:gd name="connsiteY24" fmla="*/ 265043 h 3445565"/>
              <a:gd name="connsiteX25" fmla="*/ 1046922 w 3763617"/>
              <a:gd name="connsiteY25" fmla="*/ 251791 h 3445565"/>
              <a:gd name="connsiteX26" fmla="*/ 1099930 w 3763617"/>
              <a:gd name="connsiteY26" fmla="*/ 238539 h 3445565"/>
              <a:gd name="connsiteX27" fmla="*/ 1139687 w 3763617"/>
              <a:gd name="connsiteY27" fmla="*/ 225287 h 3445565"/>
              <a:gd name="connsiteX28" fmla="*/ 1245704 w 3763617"/>
              <a:gd name="connsiteY28" fmla="*/ 198783 h 3445565"/>
              <a:gd name="connsiteX29" fmla="*/ 1298713 w 3763617"/>
              <a:gd name="connsiteY29" fmla="*/ 172278 h 3445565"/>
              <a:gd name="connsiteX30" fmla="*/ 1391478 w 3763617"/>
              <a:gd name="connsiteY30" fmla="*/ 145774 h 3445565"/>
              <a:gd name="connsiteX31" fmla="*/ 1431235 w 3763617"/>
              <a:gd name="connsiteY31" fmla="*/ 119270 h 3445565"/>
              <a:gd name="connsiteX32" fmla="*/ 1550504 w 3763617"/>
              <a:gd name="connsiteY32" fmla="*/ 92765 h 3445565"/>
              <a:gd name="connsiteX33" fmla="*/ 1630017 w 3763617"/>
              <a:gd name="connsiteY33" fmla="*/ 66261 h 3445565"/>
              <a:gd name="connsiteX34" fmla="*/ 1683026 w 3763617"/>
              <a:gd name="connsiteY34" fmla="*/ 53009 h 3445565"/>
              <a:gd name="connsiteX35" fmla="*/ 1815548 w 3763617"/>
              <a:gd name="connsiteY35" fmla="*/ 13252 h 3445565"/>
              <a:gd name="connsiteX36" fmla="*/ 2001078 w 3763617"/>
              <a:gd name="connsiteY36" fmla="*/ 0 h 3445565"/>
              <a:gd name="connsiteX37" fmla="*/ 2107096 w 3763617"/>
              <a:gd name="connsiteY37" fmla="*/ 13252 h 3445565"/>
              <a:gd name="connsiteX38" fmla="*/ 2146852 w 3763617"/>
              <a:gd name="connsiteY38" fmla="*/ 39756 h 3445565"/>
              <a:gd name="connsiteX39" fmla="*/ 2199861 w 3763617"/>
              <a:gd name="connsiteY39" fmla="*/ 66261 h 3445565"/>
              <a:gd name="connsiteX40" fmla="*/ 2279374 w 3763617"/>
              <a:gd name="connsiteY40" fmla="*/ 92765 h 3445565"/>
              <a:gd name="connsiteX41" fmla="*/ 2305878 w 3763617"/>
              <a:gd name="connsiteY41" fmla="*/ 119270 h 3445565"/>
              <a:gd name="connsiteX42" fmla="*/ 2345635 w 3763617"/>
              <a:gd name="connsiteY42" fmla="*/ 132522 h 3445565"/>
              <a:gd name="connsiteX43" fmla="*/ 2372139 w 3763617"/>
              <a:gd name="connsiteY43" fmla="*/ 92765 h 3445565"/>
              <a:gd name="connsiteX44" fmla="*/ 2425148 w 3763617"/>
              <a:gd name="connsiteY44" fmla="*/ 132522 h 3445565"/>
              <a:gd name="connsiteX45" fmla="*/ 2517913 w 3763617"/>
              <a:gd name="connsiteY45" fmla="*/ 185530 h 3445565"/>
              <a:gd name="connsiteX46" fmla="*/ 2584174 w 3763617"/>
              <a:gd name="connsiteY46" fmla="*/ 225287 h 3445565"/>
              <a:gd name="connsiteX47" fmla="*/ 2690191 w 3763617"/>
              <a:gd name="connsiteY47" fmla="*/ 265043 h 3445565"/>
              <a:gd name="connsiteX48" fmla="*/ 2796208 w 3763617"/>
              <a:gd name="connsiteY48" fmla="*/ 291548 h 3445565"/>
              <a:gd name="connsiteX49" fmla="*/ 2888974 w 3763617"/>
              <a:gd name="connsiteY49" fmla="*/ 371061 h 3445565"/>
              <a:gd name="connsiteX50" fmla="*/ 2981739 w 3763617"/>
              <a:gd name="connsiteY50" fmla="*/ 424070 h 3445565"/>
              <a:gd name="connsiteX51" fmla="*/ 3034748 w 3763617"/>
              <a:gd name="connsiteY51" fmla="*/ 437322 h 3445565"/>
              <a:gd name="connsiteX52" fmla="*/ 3074504 w 3763617"/>
              <a:gd name="connsiteY52" fmla="*/ 463826 h 3445565"/>
              <a:gd name="connsiteX53" fmla="*/ 3114261 w 3763617"/>
              <a:gd name="connsiteY53" fmla="*/ 477078 h 3445565"/>
              <a:gd name="connsiteX54" fmla="*/ 3180522 w 3763617"/>
              <a:gd name="connsiteY54" fmla="*/ 543339 h 3445565"/>
              <a:gd name="connsiteX55" fmla="*/ 3220278 w 3763617"/>
              <a:gd name="connsiteY55" fmla="*/ 583096 h 3445565"/>
              <a:gd name="connsiteX56" fmla="*/ 3260035 w 3763617"/>
              <a:gd name="connsiteY56" fmla="*/ 596348 h 3445565"/>
              <a:gd name="connsiteX57" fmla="*/ 3313043 w 3763617"/>
              <a:gd name="connsiteY57" fmla="*/ 675861 h 3445565"/>
              <a:gd name="connsiteX58" fmla="*/ 3339548 w 3763617"/>
              <a:gd name="connsiteY58" fmla="*/ 702365 h 3445565"/>
              <a:gd name="connsiteX59" fmla="*/ 3366052 w 3763617"/>
              <a:gd name="connsiteY59" fmla="*/ 742122 h 3445565"/>
              <a:gd name="connsiteX60" fmla="*/ 3392556 w 3763617"/>
              <a:gd name="connsiteY60" fmla="*/ 795130 h 3445565"/>
              <a:gd name="connsiteX61" fmla="*/ 3432313 w 3763617"/>
              <a:gd name="connsiteY61" fmla="*/ 821635 h 3445565"/>
              <a:gd name="connsiteX62" fmla="*/ 3511826 w 3763617"/>
              <a:gd name="connsiteY62" fmla="*/ 954156 h 3445565"/>
              <a:gd name="connsiteX63" fmla="*/ 3538330 w 3763617"/>
              <a:gd name="connsiteY63" fmla="*/ 1033670 h 3445565"/>
              <a:gd name="connsiteX64" fmla="*/ 3604591 w 3763617"/>
              <a:gd name="connsiteY64" fmla="*/ 1086678 h 3445565"/>
              <a:gd name="connsiteX65" fmla="*/ 3631096 w 3763617"/>
              <a:gd name="connsiteY65" fmla="*/ 1113183 h 3445565"/>
              <a:gd name="connsiteX66" fmla="*/ 3657600 w 3763617"/>
              <a:gd name="connsiteY66" fmla="*/ 1192696 h 3445565"/>
              <a:gd name="connsiteX67" fmla="*/ 3670852 w 3763617"/>
              <a:gd name="connsiteY67" fmla="*/ 1232452 h 3445565"/>
              <a:gd name="connsiteX68" fmla="*/ 3684104 w 3763617"/>
              <a:gd name="connsiteY68" fmla="*/ 1431235 h 3445565"/>
              <a:gd name="connsiteX69" fmla="*/ 3710609 w 3763617"/>
              <a:gd name="connsiteY69" fmla="*/ 1457739 h 3445565"/>
              <a:gd name="connsiteX70" fmla="*/ 3763617 w 3763617"/>
              <a:gd name="connsiteY70" fmla="*/ 1577009 h 3445565"/>
              <a:gd name="connsiteX71" fmla="*/ 3737113 w 3763617"/>
              <a:gd name="connsiteY71" fmla="*/ 1696278 h 3445565"/>
              <a:gd name="connsiteX72" fmla="*/ 3684104 w 3763617"/>
              <a:gd name="connsiteY72" fmla="*/ 1749287 h 3445565"/>
              <a:gd name="connsiteX73" fmla="*/ 3644348 w 3763617"/>
              <a:gd name="connsiteY73" fmla="*/ 1842052 h 3445565"/>
              <a:gd name="connsiteX74" fmla="*/ 3617843 w 3763617"/>
              <a:gd name="connsiteY74" fmla="*/ 1895061 h 3445565"/>
              <a:gd name="connsiteX75" fmla="*/ 3525078 w 3763617"/>
              <a:gd name="connsiteY75" fmla="*/ 1987826 h 3445565"/>
              <a:gd name="connsiteX76" fmla="*/ 3432313 w 3763617"/>
              <a:gd name="connsiteY76" fmla="*/ 2107096 h 3445565"/>
              <a:gd name="connsiteX77" fmla="*/ 3392556 w 3763617"/>
              <a:gd name="connsiteY77" fmla="*/ 2146852 h 3445565"/>
              <a:gd name="connsiteX78" fmla="*/ 3379304 w 3763617"/>
              <a:gd name="connsiteY78" fmla="*/ 2239617 h 3445565"/>
              <a:gd name="connsiteX79" fmla="*/ 3366052 w 3763617"/>
              <a:gd name="connsiteY79" fmla="*/ 2279374 h 3445565"/>
              <a:gd name="connsiteX80" fmla="*/ 3352800 w 3763617"/>
              <a:gd name="connsiteY80" fmla="*/ 2557670 h 3445565"/>
              <a:gd name="connsiteX81" fmla="*/ 3260035 w 3763617"/>
              <a:gd name="connsiteY81" fmla="*/ 2676939 h 3445565"/>
              <a:gd name="connsiteX82" fmla="*/ 3193774 w 3763617"/>
              <a:gd name="connsiteY82" fmla="*/ 2729948 h 3445565"/>
              <a:gd name="connsiteX83" fmla="*/ 3114261 w 3763617"/>
              <a:gd name="connsiteY83" fmla="*/ 2809461 h 3445565"/>
              <a:gd name="connsiteX84" fmla="*/ 3087756 w 3763617"/>
              <a:gd name="connsiteY84" fmla="*/ 2849217 h 3445565"/>
              <a:gd name="connsiteX85" fmla="*/ 3061252 w 3763617"/>
              <a:gd name="connsiteY85" fmla="*/ 2875722 h 3445565"/>
              <a:gd name="connsiteX86" fmla="*/ 3034748 w 3763617"/>
              <a:gd name="connsiteY86" fmla="*/ 2915478 h 3445565"/>
              <a:gd name="connsiteX87" fmla="*/ 3008243 w 3763617"/>
              <a:gd name="connsiteY87" fmla="*/ 2941983 h 3445565"/>
              <a:gd name="connsiteX88" fmla="*/ 2981739 w 3763617"/>
              <a:gd name="connsiteY88" fmla="*/ 2981739 h 3445565"/>
              <a:gd name="connsiteX89" fmla="*/ 2915478 w 3763617"/>
              <a:gd name="connsiteY89" fmla="*/ 3034748 h 3445565"/>
              <a:gd name="connsiteX90" fmla="*/ 2875722 w 3763617"/>
              <a:gd name="connsiteY90" fmla="*/ 3087756 h 3445565"/>
              <a:gd name="connsiteX91" fmla="*/ 2835965 w 3763617"/>
              <a:gd name="connsiteY91" fmla="*/ 3114261 h 3445565"/>
              <a:gd name="connsiteX92" fmla="*/ 2796209 w 3763617"/>
              <a:gd name="connsiteY92" fmla="*/ 3154017 h 3445565"/>
              <a:gd name="connsiteX93" fmla="*/ 2716696 w 3763617"/>
              <a:gd name="connsiteY93" fmla="*/ 3207026 h 3445565"/>
              <a:gd name="connsiteX94" fmla="*/ 2676939 w 3763617"/>
              <a:gd name="connsiteY94" fmla="*/ 3233530 h 3445565"/>
              <a:gd name="connsiteX95" fmla="*/ 2637183 w 3763617"/>
              <a:gd name="connsiteY95" fmla="*/ 3260035 h 3445565"/>
              <a:gd name="connsiteX96" fmla="*/ 2584174 w 3763617"/>
              <a:gd name="connsiteY96" fmla="*/ 3286539 h 3445565"/>
              <a:gd name="connsiteX97" fmla="*/ 2517913 w 3763617"/>
              <a:gd name="connsiteY97" fmla="*/ 3313043 h 3445565"/>
              <a:gd name="connsiteX98" fmla="*/ 2438400 w 3763617"/>
              <a:gd name="connsiteY98" fmla="*/ 3339548 h 3445565"/>
              <a:gd name="connsiteX99" fmla="*/ 2358887 w 3763617"/>
              <a:gd name="connsiteY99" fmla="*/ 3405809 h 3445565"/>
              <a:gd name="connsiteX100" fmla="*/ 2305878 w 3763617"/>
              <a:gd name="connsiteY100" fmla="*/ 3419061 h 3445565"/>
              <a:gd name="connsiteX101" fmla="*/ 2199861 w 3763617"/>
              <a:gd name="connsiteY101" fmla="*/ 3445565 h 3445565"/>
              <a:gd name="connsiteX102" fmla="*/ 1736035 w 3763617"/>
              <a:gd name="connsiteY102" fmla="*/ 3432313 h 3445565"/>
              <a:gd name="connsiteX103" fmla="*/ 1577009 w 3763617"/>
              <a:gd name="connsiteY103" fmla="*/ 3405809 h 3445565"/>
              <a:gd name="connsiteX104" fmla="*/ 1484243 w 3763617"/>
              <a:gd name="connsiteY104" fmla="*/ 3392556 h 3445565"/>
              <a:gd name="connsiteX105" fmla="*/ 1417983 w 3763617"/>
              <a:gd name="connsiteY105" fmla="*/ 3379304 h 3445565"/>
              <a:gd name="connsiteX106" fmla="*/ 1338470 w 3763617"/>
              <a:gd name="connsiteY106" fmla="*/ 3352800 h 3445565"/>
              <a:gd name="connsiteX107" fmla="*/ 1298713 w 3763617"/>
              <a:gd name="connsiteY107" fmla="*/ 3339548 h 3445565"/>
              <a:gd name="connsiteX108" fmla="*/ 1219200 w 3763617"/>
              <a:gd name="connsiteY108" fmla="*/ 3313043 h 3445565"/>
              <a:gd name="connsiteX109" fmla="*/ 1179443 w 3763617"/>
              <a:gd name="connsiteY109" fmla="*/ 3299791 h 3445565"/>
              <a:gd name="connsiteX110" fmla="*/ 1086678 w 3763617"/>
              <a:gd name="connsiteY110" fmla="*/ 3260035 h 3445565"/>
              <a:gd name="connsiteX111" fmla="*/ 1060174 w 3763617"/>
              <a:gd name="connsiteY111" fmla="*/ 3233530 h 3445565"/>
              <a:gd name="connsiteX112" fmla="*/ 1007165 w 3763617"/>
              <a:gd name="connsiteY112" fmla="*/ 3207026 h 3445565"/>
              <a:gd name="connsiteX113" fmla="*/ 967409 w 3763617"/>
              <a:gd name="connsiteY113" fmla="*/ 3167270 h 3445565"/>
              <a:gd name="connsiteX114" fmla="*/ 927652 w 3763617"/>
              <a:gd name="connsiteY114" fmla="*/ 3154017 h 3445565"/>
              <a:gd name="connsiteX115" fmla="*/ 848139 w 3763617"/>
              <a:gd name="connsiteY115" fmla="*/ 3101009 h 3445565"/>
              <a:gd name="connsiteX116" fmla="*/ 848139 w 3763617"/>
              <a:gd name="connsiteY116" fmla="*/ 3101009 h 3445565"/>
              <a:gd name="connsiteX117" fmla="*/ 795130 w 3763617"/>
              <a:gd name="connsiteY117" fmla="*/ 3048000 h 3445565"/>
              <a:gd name="connsiteX118" fmla="*/ 755374 w 3763617"/>
              <a:gd name="connsiteY118" fmla="*/ 3021496 h 3445565"/>
              <a:gd name="connsiteX119" fmla="*/ 662609 w 3763617"/>
              <a:gd name="connsiteY119" fmla="*/ 2941983 h 3445565"/>
              <a:gd name="connsiteX120" fmla="*/ 622852 w 3763617"/>
              <a:gd name="connsiteY120" fmla="*/ 2928730 h 3445565"/>
              <a:gd name="connsiteX121" fmla="*/ 516835 w 3763617"/>
              <a:gd name="connsiteY121" fmla="*/ 2849217 h 3445565"/>
              <a:gd name="connsiteX122" fmla="*/ 490330 w 3763617"/>
              <a:gd name="connsiteY122" fmla="*/ 2822713 h 3445565"/>
              <a:gd name="connsiteX123" fmla="*/ 410817 w 3763617"/>
              <a:gd name="connsiteY123" fmla="*/ 2769704 h 3445565"/>
              <a:gd name="connsiteX124" fmla="*/ 371061 w 3763617"/>
              <a:gd name="connsiteY124" fmla="*/ 2716696 h 3445565"/>
              <a:gd name="connsiteX125" fmla="*/ 344556 w 3763617"/>
              <a:gd name="connsiteY125" fmla="*/ 2676939 h 3445565"/>
              <a:gd name="connsiteX126" fmla="*/ 304800 w 3763617"/>
              <a:gd name="connsiteY126" fmla="*/ 2650435 h 3445565"/>
              <a:gd name="connsiteX127" fmla="*/ 251791 w 3763617"/>
              <a:gd name="connsiteY127" fmla="*/ 2570922 h 3445565"/>
              <a:gd name="connsiteX128" fmla="*/ 185530 w 3763617"/>
              <a:gd name="connsiteY128" fmla="*/ 2517913 h 3445565"/>
              <a:gd name="connsiteX129" fmla="*/ 159026 w 3763617"/>
              <a:gd name="connsiteY129" fmla="*/ 2438400 h 3445565"/>
              <a:gd name="connsiteX130" fmla="*/ 132522 w 3763617"/>
              <a:gd name="connsiteY130" fmla="*/ 2398643 h 3445565"/>
              <a:gd name="connsiteX131" fmla="*/ 92765 w 3763617"/>
              <a:gd name="connsiteY131" fmla="*/ 2332383 h 3445565"/>
              <a:gd name="connsiteX132" fmla="*/ 79513 w 3763617"/>
              <a:gd name="connsiteY132" fmla="*/ 2266122 h 3445565"/>
              <a:gd name="connsiteX133" fmla="*/ 53009 w 3763617"/>
              <a:gd name="connsiteY133" fmla="*/ 2186609 h 3445565"/>
              <a:gd name="connsiteX134" fmla="*/ 39756 w 3763617"/>
              <a:gd name="connsiteY134" fmla="*/ 2146852 h 3445565"/>
              <a:gd name="connsiteX135" fmla="*/ 13252 w 3763617"/>
              <a:gd name="connsiteY135" fmla="*/ 2001078 h 3445565"/>
              <a:gd name="connsiteX136" fmla="*/ 0 w 3763617"/>
              <a:gd name="connsiteY136" fmla="*/ 1895061 h 3445565"/>
              <a:gd name="connsiteX0" fmla="*/ 0 w 3763617"/>
              <a:gd name="connsiteY0" fmla="*/ 1895061 h 3445565"/>
              <a:gd name="connsiteX1" fmla="*/ 13252 w 3763617"/>
              <a:gd name="connsiteY1" fmla="*/ 1709530 h 3445565"/>
              <a:gd name="connsiteX2" fmla="*/ 39756 w 3763617"/>
              <a:gd name="connsiteY2" fmla="*/ 1603513 h 3445565"/>
              <a:gd name="connsiteX3" fmla="*/ 66261 w 3763617"/>
              <a:gd name="connsiteY3" fmla="*/ 1497496 h 3445565"/>
              <a:gd name="connsiteX4" fmla="*/ 79513 w 3763617"/>
              <a:gd name="connsiteY4" fmla="*/ 1457739 h 3445565"/>
              <a:gd name="connsiteX5" fmla="*/ 106017 w 3763617"/>
              <a:gd name="connsiteY5" fmla="*/ 1417983 h 3445565"/>
              <a:gd name="connsiteX6" fmla="*/ 132522 w 3763617"/>
              <a:gd name="connsiteY6" fmla="*/ 1338470 h 3445565"/>
              <a:gd name="connsiteX7" fmla="*/ 159026 w 3763617"/>
              <a:gd name="connsiteY7" fmla="*/ 1298713 h 3445565"/>
              <a:gd name="connsiteX8" fmla="*/ 172278 w 3763617"/>
              <a:gd name="connsiteY8" fmla="*/ 1258956 h 3445565"/>
              <a:gd name="connsiteX9" fmla="*/ 251791 w 3763617"/>
              <a:gd name="connsiteY9" fmla="*/ 1179443 h 3445565"/>
              <a:gd name="connsiteX10" fmla="*/ 278296 w 3763617"/>
              <a:gd name="connsiteY10" fmla="*/ 1126435 h 3445565"/>
              <a:gd name="connsiteX11" fmla="*/ 371061 w 3763617"/>
              <a:gd name="connsiteY11" fmla="*/ 1033670 h 3445565"/>
              <a:gd name="connsiteX12" fmla="*/ 397565 w 3763617"/>
              <a:gd name="connsiteY12" fmla="*/ 1007165 h 3445565"/>
              <a:gd name="connsiteX13" fmla="*/ 463826 w 3763617"/>
              <a:gd name="connsiteY13" fmla="*/ 914400 h 3445565"/>
              <a:gd name="connsiteX14" fmla="*/ 516835 w 3763617"/>
              <a:gd name="connsiteY14" fmla="*/ 821635 h 3445565"/>
              <a:gd name="connsiteX15" fmla="*/ 556591 w 3763617"/>
              <a:gd name="connsiteY15" fmla="*/ 742122 h 3445565"/>
              <a:gd name="connsiteX16" fmla="*/ 583096 w 3763617"/>
              <a:gd name="connsiteY16" fmla="*/ 662609 h 3445565"/>
              <a:gd name="connsiteX17" fmla="*/ 596348 w 3763617"/>
              <a:gd name="connsiteY17" fmla="*/ 622852 h 3445565"/>
              <a:gd name="connsiteX18" fmla="*/ 622852 w 3763617"/>
              <a:gd name="connsiteY18" fmla="*/ 583096 h 3445565"/>
              <a:gd name="connsiteX19" fmla="*/ 689113 w 3763617"/>
              <a:gd name="connsiteY19" fmla="*/ 463826 h 3445565"/>
              <a:gd name="connsiteX20" fmla="*/ 742122 w 3763617"/>
              <a:gd name="connsiteY20" fmla="*/ 384313 h 3445565"/>
              <a:gd name="connsiteX21" fmla="*/ 781878 w 3763617"/>
              <a:gd name="connsiteY21" fmla="*/ 371061 h 3445565"/>
              <a:gd name="connsiteX22" fmla="*/ 848139 w 3763617"/>
              <a:gd name="connsiteY22" fmla="*/ 318052 h 3445565"/>
              <a:gd name="connsiteX23" fmla="*/ 927652 w 3763617"/>
              <a:gd name="connsiteY23" fmla="*/ 291548 h 3445565"/>
              <a:gd name="connsiteX24" fmla="*/ 1007165 w 3763617"/>
              <a:gd name="connsiteY24" fmla="*/ 265043 h 3445565"/>
              <a:gd name="connsiteX25" fmla="*/ 1046922 w 3763617"/>
              <a:gd name="connsiteY25" fmla="*/ 251791 h 3445565"/>
              <a:gd name="connsiteX26" fmla="*/ 1099930 w 3763617"/>
              <a:gd name="connsiteY26" fmla="*/ 238539 h 3445565"/>
              <a:gd name="connsiteX27" fmla="*/ 1139687 w 3763617"/>
              <a:gd name="connsiteY27" fmla="*/ 225287 h 3445565"/>
              <a:gd name="connsiteX28" fmla="*/ 1245704 w 3763617"/>
              <a:gd name="connsiteY28" fmla="*/ 198783 h 3445565"/>
              <a:gd name="connsiteX29" fmla="*/ 1298713 w 3763617"/>
              <a:gd name="connsiteY29" fmla="*/ 172278 h 3445565"/>
              <a:gd name="connsiteX30" fmla="*/ 1391478 w 3763617"/>
              <a:gd name="connsiteY30" fmla="*/ 145774 h 3445565"/>
              <a:gd name="connsiteX31" fmla="*/ 1431235 w 3763617"/>
              <a:gd name="connsiteY31" fmla="*/ 119270 h 3445565"/>
              <a:gd name="connsiteX32" fmla="*/ 1550504 w 3763617"/>
              <a:gd name="connsiteY32" fmla="*/ 92765 h 3445565"/>
              <a:gd name="connsiteX33" fmla="*/ 1630017 w 3763617"/>
              <a:gd name="connsiteY33" fmla="*/ 66261 h 3445565"/>
              <a:gd name="connsiteX34" fmla="*/ 1683026 w 3763617"/>
              <a:gd name="connsiteY34" fmla="*/ 53009 h 3445565"/>
              <a:gd name="connsiteX35" fmla="*/ 1815548 w 3763617"/>
              <a:gd name="connsiteY35" fmla="*/ 13252 h 3445565"/>
              <a:gd name="connsiteX36" fmla="*/ 2001078 w 3763617"/>
              <a:gd name="connsiteY36" fmla="*/ 0 h 3445565"/>
              <a:gd name="connsiteX37" fmla="*/ 2107096 w 3763617"/>
              <a:gd name="connsiteY37" fmla="*/ 13252 h 3445565"/>
              <a:gd name="connsiteX38" fmla="*/ 2146852 w 3763617"/>
              <a:gd name="connsiteY38" fmla="*/ 39756 h 3445565"/>
              <a:gd name="connsiteX39" fmla="*/ 2199861 w 3763617"/>
              <a:gd name="connsiteY39" fmla="*/ 66261 h 3445565"/>
              <a:gd name="connsiteX40" fmla="*/ 2279374 w 3763617"/>
              <a:gd name="connsiteY40" fmla="*/ 92765 h 3445565"/>
              <a:gd name="connsiteX41" fmla="*/ 2305878 w 3763617"/>
              <a:gd name="connsiteY41" fmla="*/ 119270 h 3445565"/>
              <a:gd name="connsiteX42" fmla="*/ 2345635 w 3763617"/>
              <a:gd name="connsiteY42" fmla="*/ 132522 h 3445565"/>
              <a:gd name="connsiteX43" fmla="*/ 2372139 w 3763617"/>
              <a:gd name="connsiteY43" fmla="*/ 92765 h 3445565"/>
              <a:gd name="connsiteX44" fmla="*/ 2425148 w 3763617"/>
              <a:gd name="connsiteY44" fmla="*/ 132522 h 3445565"/>
              <a:gd name="connsiteX45" fmla="*/ 2517913 w 3763617"/>
              <a:gd name="connsiteY45" fmla="*/ 185530 h 3445565"/>
              <a:gd name="connsiteX46" fmla="*/ 2584174 w 3763617"/>
              <a:gd name="connsiteY46" fmla="*/ 225287 h 3445565"/>
              <a:gd name="connsiteX47" fmla="*/ 2690191 w 3763617"/>
              <a:gd name="connsiteY47" fmla="*/ 265043 h 3445565"/>
              <a:gd name="connsiteX48" fmla="*/ 2796208 w 3763617"/>
              <a:gd name="connsiteY48" fmla="*/ 291548 h 3445565"/>
              <a:gd name="connsiteX49" fmla="*/ 2888974 w 3763617"/>
              <a:gd name="connsiteY49" fmla="*/ 371061 h 3445565"/>
              <a:gd name="connsiteX50" fmla="*/ 2981739 w 3763617"/>
              <a:gd name="connsiteY50" fmla="*/ 424070 h 3445565"/>
              <a:gd name="connsiteX51" fmla="*/ 3034748 w 3763617"/>
              <a:gd name="connsiteY51" fmla="*/ 437322 h 3445565"/>
              <a:gd name="connsiteX52" fmla="*/ 3074504 w 3763617"/>
              <a:gd name="connsiteY52" fmla="*/ 463826 h 3445565"/>
              <a:gd name="connsiteX53" fmla="*/ 3114261 w 3763617"/>
              <a:gd name="connsiteY53" fmla="*/ 477078 h 3445565"/>
              <a:gd name="connsiteX54" fmla="*/ 3180522 w 3763617"/>
              <a:gd name="connsiteY54" fmla="*/ 543339 h 3445565"/>
              <a:gd name="connsiteX55" fmla="*/ 3220278 w 3763617"/>
              <a:gd name="connsiteY55" fmla="*/ 583096 h 3445565"/>
              <a:gd name="connsiteX56" fmla="*/ 3260035 w 3763617"/>
              <a:gd name="connsiteY56" fmla="*/ 596348 h 3445565"/>
              <a:gd name="connsiteX57" fmla="*/ 3313043 w 3763617"/>
              <a:gd name="connsiteY57" fmla="*/ 675861 h 3445565"/>
              <a:gd name="connsiteX58" fmla="*/ 3339548 w 3763617"/>
              <a:gd name="connsiteY58" fmla="*/ 702365 h 3445565"/>
              <a:gd name="connsiteX59" fmla="*/ 3366052 w 3763617"/>
              <a:gd name="connsiteY59" fmla="*/ 742122 h 3445565"/>
              <a:gd name="connsiteX60" fmla="*/ 3392556 w 3763617"/>
              <a:gd name="connsiteY60" fmla="*/ 795130 h 3445565"/>
              <a:gd name="connsiteX61" fmla="*/ 3432313 w 3763617"/>
              <a:gd name="connsiteY61" fmla="*/ 821635 h 3445565"/>
              <a:gd name="connsiteX62" fmla="*/ 3511826 w 3763617"/>
              <a:gd name="connsiteY62" fmla="*/ 954156 h 3445565"/>
              <a:gd name="connsiteX63" fmla="*/ 3538330 w 3763617"/>
              <a:gd name="connsiteY63" fmla="*/ 1033670 h 3445565"/>
              <a:gd name="connsiteX64" fmla="*/ 3604591 w 3763617"/>
              <a:gd name="connsiteY64" fmla="*/ 1086678 h 3445565"/>
              <a:gd name="connsiteX65" fmla="*/ 3631096 w 3763617"/>
              <a:gd name="connsiteY65" fmla="*/ 1113183 h 3445565"/>
              <a:gd name="connsiteX66" fmla="*/ 3657600 w 3763617"/>
              <a:gd name="connsiteY66" fmla="*/ 1192696 h 3445565"/>
              <a:gd name="connsiteX67" fmla="*/ 3670852 w 3763617"/>
              <a:gd name="connsiteY67" fmla="*/ 1232452 h 3445565"/>
              <a:gd name="connsiteX68" fmla="*/ 3684104 w 3763617"/>
              <a:gd name="connsiteY68" fmla="*/ 1431235 h 3445565"/>
              <a:gd name="connsiteX69" fmla="*/ 3710609 w 3763617"/>
              <a:gd name="connsiteY69" fmla="*/ 1457739 h 3445565"/>
              <a:gd name="connsiteX70" fmla="*/ 3763617 w 3763617"/>
              <a:gd name="connsiteY70" fmla="*/ 1577009 h 3445565"/>
              <a:gd name="connsiteX71" fmla="*/ 3737113 w 3763617"/>
              <a:gd name="connsiteY71" fmla="*/ 1696278 h 3445565"/>
              <a:gd name="connsiteX72" fmla="*/ 3684104 w 3763617"/>
              <a:gd name="connsiteY72" fmla="*/ 1749287 h 3445565"/>
              <a:gd name="connsiteX73" fmla="*/ 3644348 w 3763617"/>
              <a:gd name="connsiteY73" fmla="*/ 1842052 h 3445565"/>
              <a:gd name="connsiteX74" fmla="*/ 3617843 w 3763617"/>
              <a:gd name="connsiteY74" fmla="*/ 1895061 h 3445565"/>
              <a:gd name="connsiteX75" fmla="*/ 3525078 w 3763617"/>
              <a:gd name="connsiteY75" fmla="*/ 1987826 h 3445565"/>
              <a:gd name="connsiteX76" fmla="*/ 3432313 w 3763617"/>
              <a:gd name="connsiteY76" fmla="*/ 2107096 h 3445565"/>
              <a:gd name="connsiteX77" fmla="*/ 3498573 w 3763617"/>
              <a:gd name="connsiteY77" fmla="*/ 2133600 h 3445565"/>
              <a:gd name="connsiteX78" fmla="*/ 3379304 w 3763617"/>
              <a:gd name="connsiteY78" fmla="*/ 2239617 h 3445565"/>
              <a:gd name="connsiteX79" fmla="*/ 3366052 w 3763617"/>
              <a:gd name="connsiteY79" fmla="*/ 2279374 h 3445565"/>
              <a:gd name="connsiteX80" fmla="*/ 3352800 w 3763617"/>
              <a:gd name="connsiteY80" fmla="*/ 2557670 h 3445565"/>
              <a:gd name="connsiteX81" fmla="*/ 3260035 w 3763617"/>
              <a:gd name="connsiteY81" fmla="*/ 2676939 h 3445565"/>
              <a:gd name="connsiteX82" fmla="*/ 3193774 w 3763617"/>
              <a:gd name="connsiteY82" fmla="*/ 2729948 h 3445565"/>
              <a:gd name="connsiteX83" fmla="*/ 3114261 w 3763617"/>
              <a:gd name="connsiteY83" fmla="*/ 2809461 h 3445565"/>
              <a:gd name="connsiteX84" fmla="*/ 3087756 w 3763617"/>
              <a:gd name="connsiteY84" fmla="*/ 2849217 h 3445565"/>
              <a:gd name="connsiteX85" fmla="*/ 3061252 w 3763617"/>
              <a:gd name="connsiteY85" fmla="*/ 2875722 h 3445565"/>
              <a:gd name="connsiteX86" fmla="*/ 3034748 w 3763617"/>
              <a:gd name="connsiteY86" fmla="*/ 2915478 h 3445565"/>
              <a:gd name="connsiteX87" fmla="*/ 3008243 w 3763617"/>
              <a:gd name="connsiteY87" fmla="*/ 2941983 h 3445565"/>
              <a:gd name="connsiteX88" fmla="*/ 2981739 w 3763617"/>
              <a:gd name="connsiteY88" fmla="*/ 2981739 h 3445565"/>
              <a:gd name="connsiteX89" fmla="*/ 2915478 w 3763617"/>
              <a:gd name="connsiteY89" fmla="*/ 3034748 h 3445565"/>
              <a:gd name="connsiteX90" fmla="*/ 2875722 w 3763617"/>
              <a:gd name="connsiteY90" fmla="*/ 3087756 h 3445565"/>
              <a:gd name="connsiteX91" fmla="*/ 2835965 w 3763617"/>
              <a:gd name="connsiteY91" fmla="*/ 3114261 h 3445565"/>
              <a:gd name="connsiteX92" fmla="*/ 2796209 w 3763617"/>
              <a:gd name="connsiteY92" fmla="*/ 3154017 h 3445565"/>
              <a:gd name="connsiteX93" fmla="*/ 2716696 w 3763617"/>
              <a:gd name="connsiteY93" fmla="*/ 3207026 h 3445565"/>
              <a:gd name="connsiteX94" fmla="*/ 2676939 w 3763617"/>
              <a:gd name="connsiteY94" fmla="*/ 3233530 h 3445565"/>
              <a:gd name="connsiteX95" fmla="*/ 2637183 w 3763617"/>
              <a:gd name="connsiteY95" fmla="*/ 3260035 h 3445565"/>
              <a:gd name="connsiteX96" fmla="*/ 2584174 w 3763617"/>
              <a:gd name="connsiteY96" fmla="*/ 3286539 h 3445565"/>
              <a:gd name="connsiteX97" fmla="*/ 2517913 w 3763617"/>
              <a:gd name="connsiteY97" fmla="*/ 3313043 h 3445565"/>
              <a:gd name="connsiteX98" fmla="*/ 2438400 w 3763617"/>
              <a:gd name="connsiteY98" fmla="*/ 3339548 h 3445565"/>
              <a:gd name="connsiteX99" fmla="*/ 2358887 w 3763617"/>
              <a:gd name="connsiteY99" fmla="*/ 3405809 h 3445565"/>
              <a:gd name="connsiteX100" fmla="*/ 2305878 w 3763617"/>
              <a:gd name="connsiteY100" fmla="*/ 3419061 h 3445565"/>
              <a:gd name="connsiteX101" fmla="*/ 2199861 w 3763617"/>
              <a:gd name="connsiteY101" fmla="*/ 3445565 h 3445565"/>
              <a:gd name="connsiteX102" fmla="*/ 1736035 w 3763617"/>
              <a:gd name="connsiteY102" fmla="*/ 3432313 h 3445565"/>
              <a:gd name="connsiteX103" fmla="*/ 1577009 w 3763617"/>
              <a:gd name="connsiteY103" fmla="*/ 3405809 h 3445565"/>
              <a:gd name="connsiteX104" fmla="*/ 1484243 w 3763617"/>
              <a:gd name="connsiteY104" fmla="*/ 3392556 h 3445565"/>
              <a:gd name="connsiteX105" fmla="*/ 1417983 w 3763617"/>
              <a:gd name="connsiteY105" fmla="*/ 3379304 h 3445565"/>
              <a:gd name="connsiteX106" fmla="*/ 1338470 w 3763617"/>
              <a:gd name="connsiteY106" fmla="*/ 3352800 h 3445565"/>
              <a:gd name="connsiteX107" fmla="*/ 1298713 w 3763617"/>
              <a:gd name="connsiteY107" fmla="*/ 3339548 h 3445565"/>
              <a:gd name="connsiteX108" fmla="*/ 1219200 w 3763617"/>
              <a:gd name="connsiteY108" fmla="*/ 3313043 h 3445565"/>
              <a:gd name="connsiteX109" fmla="*/ 1179443 w 3763617"/>
              <a:gd name="connsiteY109" fmla="*/ 3299791 h 3445565"/>
              <a:gd name="connsiteX110" fmla="*/ 1086678 w 3763617"/>
              <a:gd name="connsiteY110" fmla="*/ 3260035 h 3445565"/>
              <a:gd name="connsiteX111" fmla="*/ 1060174 w 3763617"/>
              <a:gd name="connsiteY111" fmla="*/ 3233530 h 3445565"/>
              <a:gd name="connsiteX112" fmla="*/ 1007165 w 3763617"/>
              <a:gd name="connsiteY112" fmla="*/ 3207026 h 3445565"/>
              <a:gd name="connsiteX113" fmla="*/ 967409 w 3763617"/>
              <a:gd name="connsiteY113" fmla="*/ 3167270 h 3445565"/>
              <a:gd name="connsiteX114" fmla="*/ 927652 w 3763617"/>
              <a:gd name="connsiteY114" fmla="*/ 3154017 h 3445565"/>
              <a:gd name="connsiteX115" fmla="*/ 848139 w 3763617"/>
              <a:gd name="connsiteY115" fmla="*/ 3101009 h 3445565"/>
              <a:gd name="connsiteX116" fmla="*/ 848139 w 3763617"/>
              <a:gd name="connsiteY116" fmla="*/ 3101009 h 3445565"/>
              <a:gd name="connsiteX117" fmla="*/ 795130 w 3763617"/>
              <a:gd name="connsiteY117" fmla="*/ 3048000 h 3445565"/>
              <a:gd name="connsiteX118" fmla="*/ 755374 w 3763617"/>
              <a:gd name="connsiteY118" fmla="*/ 3021496 h 3445565"/>
              <a:gd name="connsiteX119" fmla="*/ 662609 w 3763617"/>
              <a:gd name="connsiteY119" fmla="*/ 2941983 h 3445565"/>
              <a:gd name="connsiteX120" fmla="*/ 622852 w 3763617"/>
              <a:gd name="connsiteY120" fmla="*/ 2928730 h 3445565"/>
              <a:gd name="connsiteX121" fmla="*/ 516835 w 3763617"/>
              <a:gd name="connsiteY121" fmla="*/ 2849217 h 3445565"/>
              <a:gd name="connsiteX122" fmla="*/ 490330 w 3763617"/>
              <a:gd name="connsiteY122" fmla="*/ 2822713 h 3445565"/>
              <a:gd name="connsiteX123" fmla="*/ 410817 w 3763617"/>
              <a:gd name="connsiteY123" fmla="*/ 2769704 h 3445565"/>
              <a:gd name="connsiteX124" fmla="*/ 371061 w 3763617"/>
              <a:gd name="connsiteY124" fmla="*/ 2716696 h 3445565"/>
              <a:gd name="connsiteX125" fmla="*/ 344556 w 3763617"/>
              <a:gd name="connsiteY125" fmla="*/ 2676939 h 3445565"/>
              <a:gd name="connsiteX126" fmla="*/ 304800 w 3763617"/>
              <a:gd name="connsiteY126" fmla="*/ 2650435 h 3445565"/>
              <a:gd name="connsiteX127" fmla="*/ 251791 w 3763617"/>
              <a:gd name="connsiteY127" fmla="*/ 2570922 h 3445565"/>
              <a:gd name="connsiteX128" fmla="*/ 185530 w 3763617"/>
              <a:gd name="connsiteY128" fmla="*/ 2517913 h 3445565"/>
              <a:gd name="connsiteX129" fmla="*/ 159026 w 3763617"/>
              <a:gd name="connsiteY129" fmla="*/ 2438400 h 3445565"/>
              <a:gd name="connsiteX130" fmla="*/ 132522 w 3763617"/>
              <a:gd name="connsiteY130" fmla="*/ 2398643 h 3445565"/>
              <a:gd name="connsiteX131" fmla="*/ 92765 w 3763617"/>
              <a:gd name="connsiteY131" fmla="*/ 2332383 h 3445565"/>
              <a:gd name="connsiteX132" fmla="*/ 79513 w 3763617"/>
              <a:gd name="connsiteY132" fmla="*/ 2266122 h 3445565"/>
              <a:gd name="connsiteX133" fmla="*/ 53009 w 3763617"/>
              <a:gd name="connsiteY133" fmla="*/ 2186609 h 3445565"/>
              <a:gd name="connsiteX134" fmla="*/ 39756 w 3763617"/>
              <a:gd name="connsiteY134" fmla="*/ 2146852 h 3445565"/>
              <a:gd name="connsiteX135" fmla="*/ 13252 w 3763617"/>
              <a:gd name="connsiteY135" fmla="*/ 2001078 h 3445565"/>
              <a:gd name="connsiteX136" fmla="*/ 0 w 3763617"/>
              <a:gd name="connsiteY136" fmla="*/ 1895061 h 3445565"/>
              <a:gd name="connsiteX0" fmla="*/ 0 w 3763617"/>
              <a:gd name="connsiteY0" fmla="*/ 1895061 h 3445565"/>
              <a:gd name="connsiteX1" fmla="*/ 13252 w 3763617"/>
              <a:gd name="connsiteY1" fmla="*/ 1709530 h 3445565"/>
              <a:gd name="connsiteX2" fmla="*/ 39756 w 3763617"/>
              <a:gd name="connsiteY2" fmla="*/ 1603513 h 3445565"/>
              <a:gd name="connsiteX3" fmla="*/ 66261 w 3763617"/>
              <a:gd name="connsiteY3" fmla="*/ 1497496 h 3445565"/>
              <a:gd name="connsiteX4" fmla="*/ 79513 w 3763617"/>
              <a:gd name="connsiteY4" fmla="*/ 1457739 h 3445565"/>
              <a:gd name="connsiteX5" fmla="*/ 106017 w 3763617"/>
              <a:gd name="connsiteY5" fmla="*/ 1417983 h 3445565"/>
              <a:gd name="connsiteX6" fmla="*/ 132522 w 3763617"/>
              <a:gd name="connsiteY6" fmla="*/ 1338470 h 3445565"/>
              <a:gd name="connsiteX7" fmla="*/ 159026 w 3763617"/>
              <a:gd name="connsiteY7" fmla="*/ 1298713 h 3445565"/>
              <a:gd name="connsiteX8" fmla="*/ 172278 w 3763617"/>
              <a:gd name="connsiteY8" fmla="*/ 1258956 h 3445565"/>
              <a:gd name="connsiteX9" fmla="*/ 251791 w 3763617"/>
              <a:gd name="connsiteY9" fmla="*/ 1179443 h 3445565"/>
              <a:gd name="connsiteX10" fmla="*/ 278296 w 3763617"/>
              <a:gd name="connsiteY10" fmla="*/ 1126435 h 3445565"/>
              <a:gd name="connsiteX11" fmla="*/ 371061 w 3763617"/>
              <a:gd name="connsiteY11" fmla="*/ 1033670 h 3445565"/>
              <a:gd name="connsiteX12" fmla="*/ 397565 w 3763617"/>
              <a:gd name="connsiteY12" fmla="*/ 1007165 h 3445565"/>
              <a:gd name="connsiteX13" fmla="*/ 463826 w 3763617"/>
              <a:gd name="connsiteY13" fmla="*/ 914400 h 3445565"/>
              <a:gd name="connsiteX14" fmla="*/ 516835 w 3763617"/>
              <a:gd name="connsiteY14" fmla="*/ 821635 h 3445565"/>
              <a:gd name="connsiteX15" fmla="*/ 556591 w 3763617"/>
              <a:gd name="connsiteY15" fmla="*/ 742122 h 3445565"/>
              <a:gd name="connsiteX16" fmla="*/ 583096 w 3763617"/>
              <a:gd name="connsiteY16" fmla="*/ 662609 h 3445565"/>
              <a:gd name="connsiteX17" fmla="*/ 596348 w 3763617"/>
              <a:gd name="connsiteY17" fmla="*/ 622852 h 3445565"/>
              <a:gd name="connsiteX18" fmla="*/ 622852 w 3763617"/>
              <a:gd name="connsiteY18" fmla="*/ 583096 h 3445565"/>
              <a:gd name="connsiteX19" fmla="*/ 689113 w 3763617"/>
              <a:gd name="connsiteY19" fmla="*/ 463826 h 3445565"/>
              <a:gd name="connsiteX20" fmla="*/ 742122 w 3763617"/>
              <a:gd name="connsiteY20" fmla="*/ 384313 h 3445565"/>
              <a:gd name="connsiteX21" fmla="*/ 781878 w 3763617"/>
              <a:gd name="connsiteY21" fmla="*/ 371061 h 3445565"/>
              <a:gd name="connsiteX22" fmla="*/ 848139 w 3763617"/>
              <a:gd name="connsiteY22" fmla="*/ 318052 h 3445565"/>
              <a:gd name="connsiteX23" fmla="*/ 927652 w 3763617"/>
              <a:gd name="connsiteY23" fmla="*/ 291548 h 3445565"/>
              <a:gd name="connsiteX24" fmla="*/ 1007165 w 3763617"/>
              <a:gd name="connsiteY24" fmla="*/ 265043 h 3445565"/>
              <a:gd name="connsiteX25" fmla="*/ 1046922 w 3763617"/>
              <a:gd name="connsiteY25" fmla="*/ 251791 h 3445565"/>
              <a:gd name="connsiteX26" fmla="*/ 1099930 w 3763617"/>
              <a:gd name="connsiteY26" fmla="*/ 238539 h 3445565"/>
              <a:gd name="connsiteX27" fmla="*/ 1139687 w 3763617"/>
              <a:gd name="connsiteY27" fmla="*/ 225287 h 3445565"/>
              <a:gd name="connsiteX28" fmla="*/ 1245704 w 3763617"/>
              <a:gd name="connsiteY28" fmla="*/ 198783 h 3445565"/>
              <a:gd name="connsiteX29" fmla="*/ 1298713 w 3763617"/>
              <a:gd name="connsiteY29" fmla="*/ 172278 h 3445565"/>
              <a:gd name="connsiteX30" fmla="*/ 1391478 w 3763617"/>
              <a:gd name="connsiteY30" fmla="*/ 145774 h 3445565"/>
              <a:gd name="connsiteX31" fmla="*/ 1431235 w 3763617"/>
              <a:gd name="connsiteY31" fmla="*/ 119270 h 3445565"/>
              <a:gd name="connsiteX32" fmla="*/ 1550504 w 3763617"/>
              <a:gd name="connsiteY32" fmla="*/ 92765 h 3445565"/>
              <a:gd name="connsiteX33" fmla="*/ 1630017 w 3763617"/>
              <a:gd name="connsiteY33" fmla="*/ 66261 h 3445565"/>
              <a:gd name="connsiteX34" fmla="*/ 1683026 w 3763617"/>
              <a:gd name="connsiteY34" fmla="*/ 53009 h 3445565"/>
              <a:gd name="connsiteX35" fmla="*/ 1815548 w 3763617"/>
              <a:gd name="connsiteY35" fmla="*/ 13252 h 3445565"/>
              <a:gd name="connsiteX36" fmla="*/ 2001078 w 3763617"/>
              <a:gd name="connsiteY36" fmla="*/ 0 h 3445565"/>
              <a:gd name="connsiteX37" fmla="*/ 2107096 w 3763617"/>
              <a:gd name="connsiteY37" fmla="*/ 13252 h 3445565"/>
              <a:gd name="connsiteX38" fmla="*/ 2146852 w 3763617"/>
              <a:gd name="connsiteY38" fmla="*/ 39756 h 3445565"/>
              <a:gd name="connsiteX39" fmla="*/ 2199861 w 3763617"/>
              <a:gd name="connsiteY39" fmla="*/ 66261 h 3445565"/>
              <a:gd name="connsiteX40" fmla="*/ 2279374 w 3763617"/>
              <a:gd name="connsiteY40" fmla="*/ 92765 h 3445565"/>
              <a:gd name="connsiteX41" fmla="*/ 2305878 w 3763617"/>
              <a:gd name="connsiteY41" fmla="*/ 119270 h 3445565"/>
              <a:gd name="connsiteX42" fmla="*/ 2345635 w 3763617"/>
              <a:gd name="connsiteY42" fmla="*/ 132522 h 3445565"/>
              <a:gd name="connsiteX43" fmla="*/ 2372139 w 3763617"/>
              <a:gd name="connsiteY43" fmla="*/ 92765 h 3445565"/>
              <a:gd name="connsiteX44" fmla="*/ 2425148 w 3763617"/>
              <a:gd name="connsiteY44" fmla="*/ 132522 h 3445565"/>
              <a:gd name="connsiteX45" fmla="*/ 2517913 w 3763617"/>
              <a:gd name="connsiteY45" fmla="*/ 185530 h 3445565"/>
              <a:gd name="connsiteX46" fmla="*/ 2584174 w 3763617"/>
              <a:gd name="connsiteY46" fmla="*/ 225287 h 3445565"/>
              <a:gd name="connsiteX47" fmla="*/ 2690191 w 3763617"/>
              <a:gd name="connsiteY47" fmla="*/ 265043 h 3445565"/>
              <a:gd name="connsiteX48" fmla="*/ 2796208 w 3763617"/>
              <a:gd name="connsiteY48" fmla="*/ 291548 h 3445565"/>
              <a:gd name="connsiteX49" fmla="*/ 2888974 w 3763617"/>
              <a:gd name="connsiteY49" fmla="*/ 371061 h 3445565"/>
              <a:gd name="connsiteX50" fmla="*/ 2981739 w 3763617"/>
              <a:gd name="connsiteY50" fmla="*/ 424070 h 3445565"/>
              <a:gd name="connsiteX51" fmla="*/ 3034748 w 3763617"/>
              <a:gd name="connsiteY51" fmla="*/ 437322 h 3445565"/>
              <a:gd name="connsiteX52" fmla="*/ 3074504 w 3763617"/>
              <a:gd name="connsiteY52" fmla="*/ 463826 h 3445565"/>
              <a:gd name="connsiteX53" fmla="*/ 3114261 w 3763617"/>
              <a:gd name="connsiteY53" fmla="*/ 477078 h 3445565"/>
              <a:gd name="connsiteX54" fmla="*/ 3180522 w 3763617"/>
              <a:gd name="connsiteY54" fmla="*/ 543339 h 3445565"/>
              <a:gd name="connsiteX55" fmla="*/ 3220278 w 3763617"/>
              <a:gd name="connsiteY55" fmla="*/ 583096 h 3445565"/>
              <a:gd name="connsiteX56" fmla="*/ 3260035 w 3763617"/>
              <a:gd name="connsiteY56" fmla="*/ 596348 h 3445565"/>
              <a:gd name="connsiteX57" fmla="*/ 3313043 w 3763617"/>
              <a:gd name="connsiteY57" fmla="*/ 675861 h 3445565"/>
              <a:gd name="connsiteX58" fmla="*/ 3339548 w 3763617"/>
              <a:gd name="connsiteY58" fmla="*/ 702365 h 3445565"/>
              <a:gd name="connsiteX59" fmla="*/ 3366052 w 3763617"/>
              <a:gd name="connsiteY59" fmla="*/ 742122 h 3445565"/>
              <a:gd name="connsiteX60" fmla="*/ 3392556 w 3763617"/>
              <a:gd name="connsiteY60" fmla="*/ 795130 h 3445565"/>
              <a:gd name="connsiteX61" fmla="*/ 3432313 w 3763617"/>
              <a:gd name="connsiteY61" fmla="*/ 821635 h 3445565"/>
              <a:gd name="connsiteX62" fmla="*/ 3511826 w 3763617"/>
              <a:gd name="connsiteY62" fmla="*/ 954156 h 3445565"/>
              <a:gd name="connsiteX63" fmla="*/ 3538330 w 3763617"/>
              <a:gd name="connsiteY63" fmla="*/ 1033670 h 3445565"/>
              <a:gd name="connsiteX64" fmla="*/ 3604591 w 3763617"/>
              <a:gd name="connsiteY64" fmla="*/ 1086678 h 3445565"/>
              <a:gd name="connsiteX65" fmla="*/ 3631096 w 3763617"/>
              <a:gd name="connsiteY65" fmla="*/ 1113183 h 3445565"/>
              <a:gd name="connsiteX66" fmla="*/ 3657600 w 3763617"/>
              <a:gd name="connsiteY66" fmla="*/ 1192696 h 3445565"/>
              <a:gd name="connsiteX67" fmla="*/ 3670852 w 3763617"/>
              <a:gd name="connsiteY67" fmla="*/ 1232452 h 3445565"/>
              <a:gd name="connsiteX68" fmla="*/ 3684104 w 3763617"/>
              <a:gd name="connsiteY68" fmla="*/ 1431235 h 3445565"/>
              <a:gd name="connsiteX69" fmla="*/ 3710609 w 3763617"/>
              <a:gd name="connsiteY69" fmla="*/ 1457739 h 3445565"/>
              <a:gd name="connsiteX70" fmla="*/ 3763617 w 3763617"/>
              <a:gd name="connsiteY70" fmla="*/ 1577009 h 3445565"/>
              <a:gd name="connsiteX71" fmla="*/ 3737113 w 3763617"/>
              <a:gd name="connsiteY71" fmla="*/ 1696278 h 3445565"/>
              <a:gd name="connsiteX72" fmla="*/ 3684104 w 3763617"/>
              <a:gd name="connsiteY72" fmla="*/ 1749287 h 3445565"/>
              <a:gd name="connsiteX73" fmla="*/ 3644348 w 3763617"/>
              <a:gd name="connsiteY73" fmla="*/ 1842052 h 3445565"/>
              <a:gd name="connsiteX74" fmla="*/ 3617843 w 3763617"/>
              <a:gd name="connsiteY74" fmla="*/ 1895061 h 3445565"/>
              <a:gd name="connsiteX75" fmla="*/ 3525078 w 3763617"/>
              <a:gd name="connsiteY75" fmla="*/ 1987826 h 3445565"/>
              <a:gd name="connsiteX76" fmla="*/ 3432313 w 3763617"/>
              <a:gd name="connsiteY76" fmla="*/ 2107096 h 3445565"/>
              <a:gd name="connsiteX77" fmla="*/ 3498573 w 3763617"/>
              <a:gd name="connsiteY77" fmla="*/ 2133600 h 3445565"/>
              <a:gd name="connsiteX78" fmla="*/ 3432312 w 3763617"/>
              <a:gd name="connsiteY78" fmla="*/ 2266121 h 3445565"/>
              <a:gd name="connsiteX79" fmla="*/ 3366052 w 3763617"/>
              <a:gd name="connsiteY79" fmla="*/ 2279374 h 3445565"/>
              <a:gd name="connsiteX80" fmla="*/ 3352800 w 3763617"/>
              <a:gd name="connsiteY80" fmla="*/ 2557670 h 3445565"/>
              <a:gd name="connsiteX81" fmla="*/ 3260035 w 3763617"/>
              <a:gd name="connsiteY81" fmla="*/ 2676939 h 3445565"/>
              <a:gd name="connsiteX82" fmla="*/ 3193774 w 3763617"/>
              <a:gd name="connsiteY82" fmla="*/ 2729948 h 3445565"/>
              <a:gd name="connsiteX83" fmla="*/ 3114261 w 3763617"/>
              <a:gd name="connsiteY83" fmla="*/ 2809461 h 3445565"/>
              <a:gd name="connsiteX84" fmla="*/ 3087756 w 3763617"/>
              <a:gd name="connsiteY84" fmla="*/ 2849217 h 3445565"/>
              <a:gd name="connsiteX85" fmla="*/ 3061252 w 3763617"/>
              <a:gd name="connsiteY85" fmla="*/ 2875722 h 3445565"/>
              <a:gd name="connsiteX86" fmla="*/ 3034748 w 3763617"/>
              <a:gd name="connsiteY86" fmla="*/ 2915478 h 3445565"/>
              <a:gd name="connsiteX87" fmla="*/ 3008243 w 3763617"/>
              <a:gd name="connsiteY87" fmla="*/ 2941983 h 3445565"/>
              <a:gd name="connsiteX88" fmla="*/ 2981739 w 3763617"/>
              <a:gd name="connsiteY88" fmla="*/ 2981739 h 3445565"/>
              <a:gd name="connsiteX89" fmla="*/ 2915478 w 3763617"/>
              <a:gd name="connsiteY89" fmla="*/ 3034748 h 3445565"/>
              <a:gd name="connsiteX90" fmla="*/ 2875722 w 3763617"/>
              <a:gd name="connsiteY90" fmla="*/ 3087756 h 3445565"/>
              <a:gd name="connsiteX91" fmla="*/ 2835965 w 3763617"/>
              <a:gd name="connsiteY91" fmla="*/ 3114261 h 3445565"/>
              <a:gd name="connsiteX92" fmla="*/ 2796209 w 3763617"/>
              <a:gd name="connsiteY92" fmla="*/ 3154017 h 3445565"/>
              <a:gd name="connsiteX93" fmla="*/ 2716696 w 3763617"/>
              <a:gd name="connsiteY93" fmla="*/ 3207026 h 3445565"/>
              <a:gd name="connsiteX94" fmla="*/ 2676939 w 3763617"/>
              <a:gd name="connsiteY94" fmla="*/ 3233530 h 3445565"/>
              <a:gd name="connsiteX95" fmla="*/ 2637183 w 3763617"/>
              <a:gd name="connsiteY95" fmla="*/ 3260035 h 3445565"/>
              <a:gd name="connsiteX96" fmla="*/ 2584174 w 3763617"/>
              <a:gd name="connsiteY96" fmla="*/ 3286539 h 3445565"/>
              <a:gd name="connsiteX97" fmla="*/ 2517913 w 3763617"/>
              <a:gd name="connsiteY97" fmla="*/ 3313043 h 3445565"/>
              <a:gd name="connsiteX98" fmla="*/ 2438400 w 3763617"/>
              <a:gd name="connsiteY98" fmla="*/ 3339548 h 3445565"/>
              <a:gd name="connsiteX99" fmla="*/ 2358887 w 3763617"/>
              <a:gd name="connsiteY99" fmla="*/ 3405809 h 3445565"/>
              <a:gd name="connsiteX100" fmla="*/ 2305878 w 3763617"/>
              <a:gd name="connsiteY100" fmla="*/ 3419061 h 3445565"/>
              <a:gd name="connsiteX101" fmla="*/ 2199861 w 3763617"/>
              <a:gd name="connsiteY101" fmla="*/ 3445565 h 3445565"/>
              <a:gd name="connsiteX102" fmla="*/ 1736035 w 3763617"/>
              <a:gd name="connsiteY102" fmla="*/ 3432313 h 3445565"/>
              <a:gd name="connsiteX103" fmla="*/ 1577009 w 3763617"/>
              <a:gd name="connsiteY103" fmla="*/ 3405809 h 3445565"/>
              <a:gd name="connsiteX104" fmla="*/ 1484243 w 3763617"/>
              <a:gd name="connsiteY104" fmla="*/ 3392556 h 3445565"/>
              <a:gd name="connsiteX105" fmla="*/ 1417983 w 3763617"/>
              <a:gd name="connsiteY105" fmla="*/ 3379304 h 3445565"/>
              <a:gd name="connsiteX106" fmla="*/ 1338470 w 3763617"/>
              <a:gd name="connsiteY106" fmla="*/ 3352800 h 3445565"/>
              <a:gd name="connsiteX107" fmla="*/ 1298713 w 3763617"/>
              <a:gd name="connsiteY107" fmla="*/ 3339548 h 3445565"/>
              <a:gd name="connsiteX108" fmla="*/ 1219200 w 3763617"/>
              <a:gd name="connsiteY108" fmla="*/ 3313043 h 3445565"/>
              <a:gd name="connsiteX109" fmla="*/ 1179443 w 3763617"/>
              <a:gd name="connsiteY109" fmla="*/ 3299791 h 3445565"/>
              <a:gd name="connsiteX110" fmla="*/ 1086678 w 3763617"/>
              <a:gd name="connsiteY110" fmla="*/ 3260035 h 3445565"/>
              <a:gd name="connsiteX111" fmla="*/ 1060174 w 3763617"/>
              <a:gd name="connsiteY111" fmla="*/ 3233530 h 3445565"/>
              <a:gd name="connsiteX112" fmla="*/ 1007165 w 3763617"/>
              <a:gd name="connsiteY112" fmla="*/ 3207026 h 3445565"/>
              <a:gd name="connsiteX113" fmla="*/ 967409 w 3763617"/>
              <a:gd name="connsiteY113" fmla="*/ 3167270 h 3445565"/>
              <a:gd name="connsiteX114" fmla="*/ 927652 w 3763617"/>
              <a:gd name="connsiteY114" fmla="*/ 3154017 h 3445565"/>
              <a:gd name="connsiteX115" fmla="*/ 848139 w 3763617"/>
              <a:gd name="connsiteY115" fmla="*/ 3101009 h 3445565"/>
              <a:gd name="connsiteX116" fmla="*/ 848139 w 3763617"/>
              <a:gd name="connsiteY116" fmla="*/ 3101009 h 3445565"/>
              <a:gd name="connsiteX117" fmla="*/ 795130 w 3763617"/>
              <a:gd name="connsiteY117" fmla="*/ 3048000 h 3445565"/>
              <a:gd name="connsiteX118" fmla="*/ 755374 w 3763617"/>
              <a:gd name="connsiteY118" fmla="*/ 3021496 h 3445565"/>
              <a:gd name="connsiteX119" fmla="*/ 662609 w 3763617"/>
              <a:gd name="connsiteY119" fmla="*/ 2941983 h 3445565"/>
              <a:gd name="connsiteX120" fmla="*/ 622852 w 3763617"/>
              <a:gd name="connsiteY120" fmla="*/ 2928730 h 3445565"/>
              <a:gd name="connsiteX121" fmla="*/ 516835 w 3763617"/>
              <a:gd name="connsiteY121" fmla="*/ 2849217 h 3445565"/>
              <a:gd name="connsiteX122" fmla="*/ 490330 w 3763617"/>
              <a:gd name="connsiteY122" fmla="*/ 2822713 h 3445565"/>
              <a:gd name="connsiteX123" fmla="*/ 410817 w 3763617"/>
              <a:gd name="connsiteY123" fmla="*/ 2769704 h 3445565"/>
              <a:gd name="connsiteX124" fmla="*/ 371061 w 3763617"/>
              <a:gd name="connsiteY124" fmla="*/ 2716696 h 3445565"/>
              <a:gd name="connsiteX125" fmla="*/ 344556 w 3763617"/>
              <a:gd name="connsiteY125" fmla="*/ 2676939 h 3445565"/>
              <a:gd name="connsiteX126" fmla="*/ 304800 w 3763617"/>
              <a:gd name="connsiteY126" fmla="*/ 2650435 h 3445565"/>
              <a:gd name="connsiteX127" fmla="*/ 251791 w 3763617"/>
              <a:gd name="connsiteY127" fmla="*/ 2570922 h 3445565"/>
              <a:gd name="connsiteX128" fmla="*/ 185530 w 3763617"/>
              <a:gd name="connsiteY128" fmla="*/ 2517913 h 3445565"/>
              <a:gd name="connsiteX129" fmla="*/ 159026 w 3763617"/>
              <a:gd name="connsiteY129" fmla="*/ 2438400 h 3445565"/>
              <a:gd name="connsiteX130" fmla="*/ 132522 w 3763617"/>
              <a:gd name="connsiteY130" fmla="*/ 2398643 h 3445565"/>
              <a:gd name="connsiteX131" fmla="*/ 92765 w 3763617"/>
              <a:gd name="connsiteY131" fmla="*/ 2332383 h 3445565"/>
              <a:gd name="connsiteX132" fmla="*/ 79513 w 3763617"/>
              <a:gd name="connsiteY132" fmla="*/ 2266122 h 3445565"/>
              <a:gd name="connsiteX133" fmla="*/ 53009 w 3763617"/>
              <a:gd name="connsiteY133" fmla="*/ 2186609 h 3445565"/>
              <a:gd name="connsiteX134" fmla="*/ 39756 w 3763617"/>
              <a:gd name="connsiteY134" fmla="*/ 2146852 h 3445565"/>
              <a:gd name="connsiteX135" fmla="*/ 13252 w 3763617"/>
              <a:gd name="connsiteY135" fmla="*/ 2001078 h 3445565"/>
              <a:gd name="connsiteX136" fmla="*/ 0 w 3763617"/>
              <a:gd name="connsiteY136" fmla="*/ 1895061 h 3445565"/>
              <a:gd name="connsiteX0" fmla="*/ 0 w 3763617"/>
              <a:gd name="connsiteY0" fmla="*/ 1895061 h 3445565"/>
              <a:gd name="connsiteX1" fmla="*/ 13252 w 3763617"/>
              <a:gd name="connsiteY1" fmla="*/ 1709530 h 3445565"/>
              <a:gd name="connsiteX2" fmla="*/ 39756 w 3763617"/>
              <a:gd name="connsiteY2" fmla="*/ 1603513 h 3445565"/>
              <a:gd name="connsiteX3" fmla="*/ 66261 w 3763617"/>
              <a:gd name="connsiteY3" fmla="*/ 1497496 h 3445565"/>
              <a:gd name="connsiteX4" fmla="*/ 79513 w 3763617"/>
              <a:gd name="connsiteY4" fmla="*/ 1457739 h 3445565"/>
              <a:gd name="connsiteX5" fmla="*/ 106017 w 3763617"/>
              <a:gd name="connsiteY5" fmla="*/ 1417983 h 3445565"/>
              <a:gd name="connsiteX6" fmla="*/ 132522 w 3763617"/>
              <a:gd name="connsiteY6" fmla="*/ 1338470 h 3445565"/>
              <a:gd name="connsiteX7" fmla="*/ 159026 w 3763617"/>
              <a:gd name="connsiteY7" fmla="*/ 1298713 h 3445565"/>
              <a:gd name="connsiteX8" fmla="*/ 172278 w 3763617"/>
              <a:gd name="connsiteY8" fmla="*/ 1258956 h 3445565"/>
              <a:gd name="connsiteX9" fmla="*/ 251791 w 3763617"/>
              <a:gd name="connsiteY9" fmla="*/ 1179443 h 3445565"/>
              <a:gd name="connsiteX10" fmla="*/ 278296 w 3763617"/>
              <a:gd name="connsiteY10" fmla="*/ 1126435 h 3445565"/>
              <a:gd name="connsiteX11" fmla="*/ 371061 w 3763617"/>
              <a:gd name="connsiteY11" fmla="*/ 1033670 h 3445565"/>
              <a:gd name="connsiteX12" fmla="*/ 397565 w 3763617"/>
              <a:gd name="connsiteY12" fmla="*/ 1007165 h 3445565"/>
              <a:gd name="connsiteX13" fmla="*/ 463826 w 3763617"/>
              <a:gd name="connsiteY13" fmla="*/ 914400 h 3445565"/>
              <a:gd name="connsiteX14" fmla="*/ 516835 w 3763617"/>
              <a:gd name="connsiteY14" fmla="*/ 821635 h 3445565"/>
              <a:gd name="connsiteX15" fmla="*/ 556591 w 3763617"/>
              <a:gd name="connsiteY15" fmla="*/ 742122 h 3445565"/>
              <a:gd name="connsiteX16" fmla="*/ 583096 w 3763617"/>
              <a:gd name="connsiteY16" fmla="*/ 662609 h 3445565"/>
              <a:gd name="connsiteX17" fmla="*/ 596348 w 3763617"/>
              <a:gd name="connsiteY17" fmla="*/ 622852 h 3445565"/>
              <a:gd name="connsiteX18" fmla="*/ 622852 w 3763617"/>
              <a:gd name="connsiteY18" fmla="*/ 583096 h 3445565"/>
              <a:gd name="connsiteX19" fmla="*/ 689113 w 3763617"/>
              <a:gd name="connsiteY19" fmla="*/ 463826 h 3445565"/>
              <a:gd name="connsiteX20" fmla="*/ 742122 w 3763617"/>
              <a:gd name="connsiteY20" fmla="*/ 384313 h 3445565"/>
              <a:gd name="connsiteX21" fmla="*/ 781878 w 3763617"/>
              <a:gd name="connsiteY21" fmla="*/ 371061 h 3445565"/>
              <a:gd name="connsiteX22" fmla="*/ 848139 w 3763617"/>
              <a:gd name="connsiteY22" fmla="*/ 318052 h 3445565"/>
              <a:gd name="connsiteX23" fmla="*/ 927652 w 3763617"/>
              <a:gd name="connsiteY23" fmla="*/ 291548 h 3445565"/>
              <a:gd name="connsiteX24" fmla="*/ 1007165 w 3763617"/>
              <a:gd name="connsiteY24" fmla="*/ 265043 h 3445565"/>
              <a:gd name="connsiteX25" fmla="*/ 1046922 w 3763617"/>
              <a:gd name="connsiteY25" fmla="*/ 251791 h 3445565"/>
              <a:gd name="connsiteX26" fmla="*/ 1099930 w 3763617"/>
              <a:gd name="connsiteY26" fmla="*/ 238539 h 3445565"/>
              <a:gd name="connsiteX27" fmla="*/ 1139687 w 3763617"/>
              <a:gd name="connsiteY27" fmla="*/ 225287 h 3445565"/>
              <a:gd name="connsiteX28" fmla="*/ 1245704 w 3763617"/>
              <a:gd name="connsiteY28" fmla="*/ 198783 h 3445565"/>
              <a:gd name="connsiteX29" fmla="*/ 1298713 w 3763617"/>
              <a:gd name="connsiteY29" fmla="*/ 172278 h 3445565"/>
              <a:gd name="connsiteX30" fmla="*/ 1391478 w 3763617"/>
              <a:gd name="connsiteY30" fmla="*/ 145774 h 3445565"/>
              <a:gd name="connsiteX31" fmla="*/ 1431235 w 3763617"/>
              <a:gd name="connsiteY31" fmla="*/ 119270 h 3445565"/>
              <a:gd name="connsiteX32" fmla="*/ 1550504 w 3763617"/>
              <a:gd name="connsiteY32" fmla="*/ 92765 h 3445565"/>
              <a:gd name="connsiteX33" fmla="*/ 1630017 w 3763617"/>
              <a:gd name="connsiteY33" fmla="*/ 66261 h 3445565"/>
              <a:gd name="connsiteX34" fmla="*/ 1683026 w 3763617"/>
              <a:gd name="connsiteY34" fmla="*/ 53009 h 3445565"/>
              <a:gd name="connsiteX35" fmla="*/ 1815548 w 3763617"/>
              <a:gd name="connsiteY35" fmla="*/ 13252 h 3445565"/>
              <a:gd name="connsiteX36" fmla="*/ 2001078 w 3763617"/>
              <a:gd name="connsiteY36" fmla="*/ 0 h 3445565"/>
              <a:gd name="connsiteX37" fmla="*/ 2107096 w 3763617"/>
              <a:gd name="connsiteY37" fmla="*/ 13252 h 3445565"/>
              <a:gd name="connsiteX38" fmla="*/ 2146852 w 3763617"/>
              <a:gd name="connsiteY38" fmla="*/ 39756 h 3445565"/>
              <a:gd name="connsiteX39" fmla="*/ 2199861 w 3763617"/>
              <a:gd name="connsiteY39" fmla="*/ 66261 h 3445565"/>
              <a:gd name="connsiteX40" fmla="*/ 2279374 w 3763617"/>
              <a:gd name="connsiteY40" fmla="*/ 92765 h 3445565"/>
              <a:gd name="connsiteX41" fmla="*/ 2305878 w 3763617"/>
              <a:gd name="connsiteY41" fmla="*/ 119270 h 3445565"/>
              <a:gd name="connsiteX42" fmla="*/ 2345635 w 3763617"/>
              <a:gd name="connsiteY42" fmla="*/ 132522 h 3445565"/>
              <a:gd name="connsiteX43" fmla="*/ 2372139 w 3763617"/>
              <a:gd name="connsiteY43" fmla="*/ 92765 h 3445565"/>
              <a:gd name="connsiteX44" fmla="*/ 2425148 w 3763617"/>
              <a:gd name="connsiteY44" fmla="*/ 132522 h 3445565"/>
              <a:gd name="connsiteX45" fmla="*/ 2517913 w 3763617"/>
              <a:gd name="connsiteY45" fmla="*/ 185530 h 3445565"/>
              <a:gd name="connsiteX46" fmla="*/ 2584174 w 3763617"/>
              <a:gd name="connsiteY46" fmla="*/ 225287 h 3445565"/>
              <a:gd name="connsiteX47" fmla="*/ 2690191 w 3763617"/>
              <a:gd name="connsiteY47" fmla="*/ 265043 h 3445565"/>
              <a:gd name="connsiteX48" fmla="*/ 2796208 w 3763617"/>
              <a:gd name="connsiteY48" fmla="*/ 291548 h 3445565"/>
              <a:gd name="connsiteX49" fmla="*/ 2888974 w 3763617"/>
              <a:gd name="connsiteY49" fmla="*/ 371061 h 3445565"/>
              <a:gd name="connsiteX50" fmla="*/ 2981739 w 3763617"/>
              <a:gd name="connsiteY50" fmla="*/ 424070 h 3445565"/>
              <a:gd name="connsiteX51" fmla="*/ 3034748 w 3763617"/>
              <a:gd name="connsiteY51" fmla="*/ 437322 h 3445565"/>
              <a:gd name="connsiteX52" fmla="*/ 3074504 w 3763617"/>
              <a:gd name="connsiteY52" fmla="*/ 463826 h 3445565"/>
              <a:gd name="connsiteX53" fmla="*/ 3114261 w 3763617"/>
              <a:gd name="connsiteY53" fmla="*/ 477078 h 3445565"/>
              <a:gd name="connsiteX54" fmla="*/ 3180522 w 3763617"/>
              <a:gd name="connsiteY54" fmla="*/ 543339 h 3445565"/>
              <a:gd name="connsiteX55" fmla="*/ 3220278 w 3763617"/>
              <a:gd name="connsiteY55" fmla="*/ 583096 h 3445565"/>
              <a:gd name="connsiteX56" fmla="*/ 3260035 w 3763617"/>
              <a:gd name="connsiteY56" fmla="*/ 596348 h 3445565"/>
              <a:gd name="connsiteX57" fmla="*/ 3313043 w 3763617"/>
              <a:gd name="connsiteY57" fmla="*/ 675861 h 3445565"/>
              <a:gd name="connsiteX58" fmla="*/ 3339548 w 3763617"/>
              <a:gd name="connsiteY58" fmla="*/ 702365 h 3445565"/>
              <a:gd name="connsiteX59" fmla="*/ 3366052 w 3763617"/>
              <a:gd name="connsiteY59" fmla="*/ 742122 h 3445565"/>
              <a:gd name="connsiteX60" fmla="*/ 3392556 w 3763617"/>
              <a:gd name="connsiteY60" fmla="*/ 795130 h 3445565"/>
              <a:gd name="connsiteX61" fmla="*/ 3432313 w 3763617"/>
              <a:gd name="connsiteY61" fmla="*/ 821635 h 3445565"/>
              <a:gd name="connsiteX62" fmla="*/ 3511826 w 3763617"/>
              <a:gd name="connsiteY62" fmla="*/ 954156 h 3445565"/>
              <a:gd name="connsiteX63" fmla="*/ 3538330 w 3763617"/>
              <a:gd name="connsiteY63" fmla="*/ 1033670 h 3445565"/>
              <a:gd name="connsiteX64" fmla="*/ 3604591 w 3763617"/>
              <a:gd name="connsiteY64" fmla="*/ 1086678 h 3445565"/>
              <a:gd name="connsiteX65" fmla="*/ 3631096 w 3763617"/>
              <a:gd name="connsiteY65" fmla="*/ 1113183 h 3445565"/>
              <a:gd name="connsiteX66" fmla="*/ 3657600 w 3763617"/>
              <a:gd name="connsiteY66" fmla="*/ 1192696 h 3445565"/>
              <a:gd name="connsiteX67" fmla="*/ 3670852 w 3763617"/>
              <a:gd name="connsiteY67" fmla="*/ 1232452 h 3445565"/>
              <a:gd name="connsiteX68" fmla="*/ 3684104 w 3763617"/>
              <a:gd name="connsiteY68" fmla="*/ 1431235 h 3445565"/>
              <a:gd name="connsiteX69" fmla="*/ 3710609 w 3763617"/>
              <a:gd name="connsiteY69" fmla="*/ 1457739 h 3445565"/>
              <a:gd name="connsiteX70" fmla="*/ 3763617 w 3763617"/>
              <a:gd name="connsiteY70" fmla="*/ 1577009 h 3445565"/>
              <a:gd name="connsiteX71" fmla="*/ 3737113 w 3763617"/>
              <a:gd name="connsiteY71" fmla="*/ 1696278 h 3445565"/>
              <a:gd name="connsiteX72" fmla="*/ 3684104 w 3763617"/>
              <a:gd name="connsiteY72" fmla="*/ 1749287 h 3445565"/>
              <a:gd name="connsiteX73" fmla="*/ 3644348 w 3763617"/>
              <a:gd name="connsiteY73" fmla="*/ 1842052 h 3445565"/>
              <a:gd name="connsiteX74" fmla="*/ 3617843 w 3763617"/>
              <a:gd name="connsiteY74" fmla="*/ 1895061 h 3445565"/>
              <a:gd name="connsiteX75" fmla="*/ 3525078 w 3763617"/>
              <a:gd name="connsiteY75" fmla="*/ 1987826 h 3445565"/>
              <a:gd name="connsiteX76" fmla="*/ 3578087 w 3763617"/>
              <a:gd name="connsiteY76" fmla="*/ 2067340 h 3445565"/>
              <a:gd name="connsiteX77" fmla="*/ 3498573 w 3763617"/>
              <a:gd name="connsiteY77" fmla="*/ 2133600 h 3445565"/>
              <a:gd name="connsiteX78" fmla="*/ 3432312 w 3763617"/>
              <a:gd name="connsiteY78" fmla="*/ 2266121 h 3445565"/>
              <a:gd name="connsiteX79" fmla="*/ 3366052 w 3763617"/>
              <a:gd name="connsiteY79" fmla="*/ 2279374 h 3445565"/>
              <a:gd name="connsiteX80" fmla="*/ 3352800 w 3763617"/>
              <a:gd name="connsiteY80" fmla="*/ 2557670 h 3445565"/>
              <a:gd name="connsiteX81" fmla="*/ 3260035 w 3763617"/>
              <a:gd name="connsiteY81" fmla="*/ 2676939 h 3445565"/>
              <a:gd name="connsiteX82" fmla="*/ 3193774 w 3763617"/>
              <a:gd name="connsiteY82" fmla="*/ 2729948 h 3445565"/>
              <a:gd name="connsiteX83" fmla="*/ 3114261 w 3763617"/>
              <a:gd name="connsiteY83" fmla="*/ 2809461 h 3445565"/>
              <a:gd name="connsiteX84" fmla="*/ 3087756 w 3763617"/>
              <a:gd name="connsiteY84" fmla="*/ 2849217 h 3445565"/>
              <a:gd name="connsiteX85" fmla="*/ 3061252 w 3763617"/>
              <a:gd name="connsiteY85" fmla="*/ 2875722 h 3445565"/>
              <a:gd name="connsiteX86" fmla="*/ 3034748 w 3763617"/>
              <a:gd name="connsiteY86" fmla="*/ 2915478 h 3445565"/>
              <a:gd name="connsiteX87" fmla="*/ 3008243 w 3763617"/>
              <a:gd name="connsiteY87" fmla="*/ 2941983 h 3445565"/>
              <a:gd name="connsiteX88" fmla="*/ 2981739 w 3763617"/>
              <a:gd name="connsiteY88" fmla="*/ 2981739 h 3445565"/>
              <a:gd name="connsiteX89" fmla="*/ 2915478 w 3763617"/>
              <a:gd name="connsiteY89" fmla="*/ 3034748 h 3445565"/>
              <a:gd name="connsiteX90" fmla="*/ 2875722 w 3763617"/>
              <a:gd name="connsiteY90" fmla="*/ 3087756 h 3445565"/>
              <a:gd name="connsiteX91" fmla="*/ 2835965 w 3763617"/>
              <a:gd name="connsiteY91" fmla="*/ 3114261 h 3445565"/>
              <a:gd name="connsiteX92" fmla="*/ 2796209 w 3763617"/>
              <a:gd name="connsiteY92" fmla="*/ 3154017 h 3445565"/>
              <a:gd name="connsiteX93" fmla="*/ 2716696 w 3763617"/>
              <a:gd name="connsiteY93" fmla="*/ 3207026 h 3445565"/>
              <a:gd name="connsiteX94" fmla="*/ 2676939 w 3763617"/>
              <a:gd name="connsiteY94" fmla="*/ 3233530 h 3445565"/>
              <a:gd name="connsiteX95" fmla="*/ 2637183 w 3763617"/>
              <a:gd name="connsiteY95" fmla="*/ 3260035 h 3445565"/>
              <a:gd name="connsiteX96" fmla="*/ 2584174 w 3763617"/>
              <a:gd name="connsiteY96" fmla="*/ 3286539 h 3445565"/>
              <a:gd name="connsiteX97" fmla="*/ 2517913 w 3763617"/>
              <a:gd name="connsiteY97" fmla="*/ 3313043 h 3445565"/>
              <a:gd name="connsiteX98" fmla="*/ 2438400 w 3763617"/>
              <a:gd name="connsiteY98" fmla="*/ 3339548 h 3445565"/>
              <a:gd name="connsiteX99" fmla="*/ 2358887 w 3763617"/>
              <a:gd name="connsiteY99" fmla="*/ 3405809 h 3445565"/>
              <a:gd name="connsiteX100" fmla="*/ 2305878 w 3763617"/>
              <a:gd name="connsiteY100" fmla="*/ 3419061 h 3445565"/>
              <a:gd name="connsiteX101" fmla="*/ 2199861 w 3763617"/>
              <a:gd name="connsiteY101" fmla="*/ 3445565 h 3445565"/>
              <a:gd name="connsiteX102" fmla="*/ 1736035 w 3763617"/>
              <a:gd name="connsiteY102" fmla="*/ 3432313 h 3445565"/>
              <a:gd name="connsiteX103" fmla="*/ 1577009 w 3763617"/>
              <a:gd name="connsiteY103" fmla="*/ 3405809 h 3445565"/>
              <a:gd name="connsiteX104" fmla="*/ 1484243 w 3763617"/>
              <a:gd name="connsiteY104" fmla="*/ 3392556 h 3445565"/>
              <a:gd name="connsiteX105" fmla="*/ 1417983 w 3763617"/>
              <a:gd name="connsiteY105" fmla="*/ 3379304 h 3445565"/>
              <a:gd name="connsiteX106" fmla="*/ 1338470 w 3763617"/>
              <a:gd name="connsiteY106" fmla="*/ 3352800 h 3445565"/>
              <a:gd name="connsiteX107" fmla="*/ 1298713 w 3763617"/>
              <a:gd name="connsiteY107" fmla="*/ 3339548 h 3445565"/>
              <a:gd name="connsiteX108" fmla="*/ 1219200 w 3763617"/>
              <a:gd name="connsiteY108" fmla="*/ 3313043 h 3445565"/>
              <a:gd name="connsiteX109" fmla="*/ 1179443 w 3763617"/>
              <a:gd name="connsiteY109" fmla="*/ 3299791 h 3445565"/>
              <a:gd name="connsiteX110" fmla="*/ 1086678 w 3763617"/>
              <a:gd name="connsiteY110" fmla="*/ 3260035 h 3445565"/>
              <a:gd name="connsiteX111" fmla="*/ 1060174 w 3763617"/>
              <a:gd name="connsiteY111" fmla="*/ 3233530 h 3445565"/>
              <a:gd name="connsiteX112" fmla="*/ 1007165 w 3763617"/>
              <a:gd name="connsiteY112" fmla="*/ 3207026 h 3445565"/>
              <a:gd name="connsiteX113" fmla="*/ 967409 w 3763617"/>
              <a:gd name="connsiteY113" fmla="*/ 3167270 h 3445565"/>
              <a:gd name="connsiteX114" fmla="*/ 927652 w 3763617"/>
              <a:gd name="connsiteY114" fmla="*/ 3154017 h 3445565"/>
              <a:gd name="connsiteX115" fmla="*/ 848139 w 3763617"/>
              <a:gd name="connsiteY115" fmla="*/ 3101009 h 3445565"/>
              <a:gd name="connsiteX116" fmla="*/ 848139 w 3763617"/>
              <a:gd name="connsiteY116" fmla="*/ 3101009 h 3445565"/>
              <a:gd name="connsiteX117" fmla="*/ 795130 w 3763617"/>
              <a:gd name="connsiteY117" fmla="*/ 3048000 h 3445565"/>
              <a:gd name="connsiteX118" fmla="*/ 755374 w 3763617"/>
              <a:gd name="connsiteY118" fmla="*/ 3021496 h 3445565"/>
              <a:gd name="connsiteX119" fmla="*/ 662609 w 3763617"/>
              <a:gd name="connsiteY119" fmla="*/ 2941983 h 3445565"/>
              <a:gd name="connsiteX120" fmla="*/ 622852 w 3763617"/>
              <a:gd name="connsiteY120" fmla="*/ 2928730 h 3445565"/>
              <a:gd name="connsiteX121" fmla="*/ 516835 w 3763617"/>
              <a:gd name="connsiteY121" fmla="*/ 2849217 h 3445565"/>
              <a:gd name="connsiteX122" fmla="*/ 490330 w 3763617"/>
              <a:gd name="connsiteY122" fmla="*/ 2822713 h 3445565"/>
              <a:gd name="connsiteX123" fmla="*/ 410817 w 3763617"/>
              <a:gd name="connsiteY123" fmla="*/ 2769704 h 3445565"/>
              <a:gd name="connsiteX124" fmla="*/ 371061 w 3763617"/>
              <a:gd name="connsiteY124" fmla="*/ 2716696 h 3445565"/>
              <a:gd name="connsiteX125" fmla="*/ 344556 w 3763617"/>
              <a:gd name="connsiteY125" fmla="*/ 2676939 h 3445565"/>
              <a:gd name="connsiteX126" fmla="*/ 304800 w 3763617"/>
              <a:gd name="connsiteY126" fmla="*/ 2650435 h 3445565"/>
              <a:gd name="connsiteX127" fmla="*/ 251791 w 3763617"/>
              <a:gd name="connsiteY127" fmla="*/ 2570922 h 3445565"/>
              <a:gd name="connsiteX128" fmla="*/ 185530 w 3763617"/>
              <a:gd name="connsiteY128" fmla="*/ 2517913 h 3445565"/>
              <a:gd name="connsiteX129" fmla="*/ 159026 w 3763617"/>
              <a:gd name="connsiteY129" fmla="*/ 2438400 h 3445565"/>
              <a:gd name="connsiteX130" fmla="*/ 132522 w 3763617"/>
              <a:gd name="connsiteY130" fmla="*/ 2398643 h 3445565"/>
              <a:gd name="connsiteX131" fmla="*/ 92765 w 3763617"/>
              <a:gd name="connsiteY131" fmla="*/ 2332383 h 3445565"/>
              <a:gd name="connsiteX132" fmla="*/ 79513 w 3763617"/>
              <a:gd name="connsiteY132" fmla="*/ 2266122 h 3445565"/>
              <a:gd name="connsiteX133" fmla="*/ 53009 w 3763617"/>
              <a:gd name="connsiteY133" fmla="*/ 2186609 h 3445565"/>
              <a:gd name="connsiteX134" fmla="*/ 39756 w 3763617"/>
              <a:gd name="connsiteY134" fmla="*/ 2146852 h 3445565"/>
              <a:gd name="connsiteX135" fmla="*/ 13252 w 3763617"/>
              <a:gd name="connsiteY135" fmla="*/ 2001078 h 3445565"/>
              <a:gd name="connsiteX136" fmla="*/ 0 w 3763617"/>
              <a:gd name="connsiteY136" fmla="*/ 1895061 h 3445565"/>
              <a:gd name="connsiteX0" fmla="*/ 0 w 3763617"/>
              <a:gd name="connsiteY0" fmla="*/ 1895061 h 3445565"/>
              <a:gd name="connsiteX1" fmla="*/ 13252 w 3763617"/>
              <a:gd name="connsiteY1" fmla="*/ 1709530 h 3445565"/>
              <a:gd name="connsiteX2" fmla="*/ 39756 w 3763617"/>
              <a:gd name="connsiteY2" fmla="*/ 1603513 h 3445565"/>
              <a:gd name="connsiteX3" fmla="*/ 66261 w 3763617"/>
              <a:gd name="connsiteY3" fmla="*/ 1497496 h 3445565"/>
              <a:gd name="connsiteX4" fmla="*/ 79513 w 3763617"/>
              <a:gd name="connsiteY4" fmla="*/ 1457739 h 3445565"/>
              <a:gd name="connsiteX5" fmla="*/ 106017 w 3763617"/>
              <a:gd name="connsiteY5" fmla="*/ 1417983 h 3445565"/>
              <a:gd name="connsiteX6" fmla="*/ 132522 w 3763617"/>
              <a:gd name="connsiteY6" fmla="*/ 1338470 h 3445565"/>
              <a:gd name="connsiteX7" fmla="*/ 159026 w 3763617"/>
              <a:gd name="connsiteY7" fmla="*/ 1298713 h 3445565"/>
              <a:gd name="connsiteX8" fmla="*/ 172278 w 3763617"/>
              <a:gd name="connsiteY8" fmla="*/ 1258956 h 3445565"/>
              <a:gd name="connsiteX9" fmla="*/ 251791 w 3763617"/>
              <a:gd name="connsiteY9" fmla="*/ 1179443 h 3445565"/>
              <a:gd name="connsiteX10" fmla="*/ 278296 w 3763617"/>
              <a:gd name="connsiteY10" fmla="*/ 1126435 h 3445565"/>
              <a:gd name="connsiteX11" fmla="*/ 371061 w 3763617"/>
              <a:gd name="connsiteY11" fmla="*/ 1033670 h 3445565"/>
              <a:gd name="connsiteX12" fmla="*/ 397565 w 3763617"/>
              <a:gd name="connsiteY12" fmla="*/ 1007165 h 3445565"/>
              <a:gd name="connsiteX13" fmla="*/ 463826 w 3763617"/>
              <a:gd name="connsiteY13" fmla="*/ 914400 h 3445565"/>
              <a:gd name="connsiteX14" fmla="*/ 516835 w 3763617"/>
              <a:gd name="connsiteY14" fmla="*/ 821635 h 3445565"/>
              <a:gd name="connsiteX15" fmla="*/ 556591 w 3763617"/>
              <a:gd name="connsiteY15" fmla="*/ 742122 h 3445565"/>
              <a:gd name="connsiteX16" fmla="*/ 583096 w 3763617"/>
              <a:gd name="connsiteY16" fmla="*/ 662609 h 3445565"/>
              <a:gd name="connsiteX17" fmla="*/ 596348 w 3763617"/>
              <a:gd name="connsiteY17" fmla="*/ 622852 h 3445565"/>
              <a:gd name="connsiteX18" fmla="*/ 622852 w 3763617"/>
              <a:gd name="connsiteY18" fmla="*/ 583096 h 3445565"/>
              <a:gd name="connsiteX19" fmla="*/ 689113 w 3763617"/>
              <a:gd name="connsiteY19" fmla="*/ 463826 h 3445565"/>
              <a:gd name="connsiteX20" fmla="*/ 742122 w 3763617"/>
              <a:gd name="connsiteY20" fmla="*/ 384313 h 3445565"/>
              <a:gd name="connsiteX21" fmla="*/ 781878 w 3763617"/>
              <a:gd name="connsiteY21" fmla="*/ 371061 h 3445565"/>
              <a:gd name="connsiteX22" fmla="*/ 848139 w 3763617"/>
              <a:gd name="connsiteY22" fmla="*/ 318052 h 3445565"/>
              <a:gd name="connsiteX23" fmla="*/ 927652 w 3763617"/>
              <a:gd name="connsiteY23" fmla="*/ 291548 h 3445565"/>
              <a:gd name="connsiteX24" fmla="*/ 1007165 w 3763617"/>
              <a:gd name="connsiteY24" fmla="*/ 265043 h 3445565"/>
              <a:gd name="connsiteX25" fmla="*/ 1046922 w 3763617"/>
              <a:gd name="connsiteY25" fmla="*/ 251791 h 3445565"/>
              <a:gd name="connsiteX26" fmla="*/ 1099930 w 3763617"/>
              <a:gd name="connsiteY26" fmla="*/ 238539 h 3445565"/>
              <a:gd name="connsiteX27" fmla="*/ 1139687 w 3763617"/>
              <a:gd name="connsiteY27" fmla="*/ 225287 h 3445565"/>
              <a:gd name="connsiteX28" fmla="*/ 1245704 w 3763617"/>
              <a:gd name="connsiteY28" fmla="*/ 198783 h 3445565"/>
              <a:gd name="connsiteX29" fmla="*/ 1298713 w 3763617"/>
              <a:gd name="connsiteY29" fmla="*/ 172278 h 3445565"/>
              <a:gd name="connsiteX30" fmla="*/ 1391478 w 3763617"/>
              <a:gd name="connsiteY30" fmla="*/ 145774 h 3445565"/>
              <a:gd name="connsiteX31" fmla="*/ 1431235 w 3763617"/>
              <a:gd name="connsiteY31" fmla="*/ 119270 h 3445565"/>
              <a:gd name="connsiteX32" fmla="*/ 1550504 w 3763617"/>
              <a:gd name="connsiteY32" fmla="*/ 92765 h 3445565"/>
              <a:gd name="connsiteX33" fmla="*/ 1630017 w 3763617"/>
              <a:gd name="connsiteY33" fmla="*/ 66261 h 3445565"/>
              <a:gd name="connsiteX34" fmla="*/ 1683026 w 3763617"/>
              <a:gd name="connsiteY34" fmla="*/ 53009 h 3445565"/>
              <a:gd name="connsiteX35" fmla="*/ 1815548 w 3763617"/>
              <a:gd name="connsiteY35" fmla="*/ 13252 h 3445565"/>
              <a:gd name="connsiteX36" fmla="*/ 2001078 w 3763617"/>
              <a:gd name="connsiteY36" fmla="*/ 0 h 3445565"/>
              <a:gd name="connsiteX37" fmla="*/ 2107096 w 3763617"/>
              <a:gd name="connsiteY37" fmla="*/ 13252 h 3445565"/>
              <a:gd name="connsiteX38" fmla="*/ 2146852 w 3763617"/>
              <a:gd name="connsiteY38" fmla="*/ 39756 h 3445565"/>
              <a:gd name="connsiteX39" fmla="*/ 2199861 w 3763617"/>
              <a:gd name="connsiteY39" fmla="*/ 66261 h 3445565"/>
              <a:gd name="connsiteX40" fmla="*/ 2279374 w 3763617"/>
              <a:gd name="connsiteY40" fmla="*/ 92765 h 3445565"/>
              <a:gd name="connsiteX41" fmla="*/ 2305878 w 3763617"/>
              <a:gd name="connsiteY41" fmla="*/ 119270 h 3445565"/>
              <a:gd name="connsiteX42" fmla="*/ 2345635 w 3763617"/>
              <a:gd name="connsiteY42" fmla="*/ 132522 h 3445565"/>
              <a:gd name="connsiteX43" fmla="*/ 2372139 w 3763617"/>
              <a:gd name="connsiteY43" fmla="*/ 92765 h 3445565"/>
              <a:gd name="connsiteX44" fmla="*/ 2425148 w 3763617"/>
              <a:gd name="connsiteY44" fmla="*/ 132522 h 3445565"/>
              <a:gd name="connsiteX45" fmla="*/ 2517913 w 3763617"/>
              <a:gd name="connsiteY45" fmla="*/ 185530 h 3445565"/>
              <a:gd name="connsiteX46" fmla="*/ 2584174 w 3763617"/>
              <a:gd name="connsiteY46" fmla="*/ 225287 h 3445565"/>
              <a:gd name="connsiteX47" fmla="*/ 2690191 w 3763617"/>
              <a:gd name="connsiteY47" fmla="*/ 265043 h 3445565"/>
              <a:gd name="connsiteX48" fmla="*/ 2796208 w 3763617"/>
              <a:gd name="connsiteY48" fmla="*/ 291548 h 3445565"/>
              <a:gd name="connsiteX49" fmla="*/ 2888974 w 3763617"/>
              <a:gd name="connsiteY49" fmla="*/ 371061 h 3445565"/>
              <a:gd name="connsiteX50" fmla="*/ 2981739 w 3763617"/>
              <a:gd name="connsiteY50" fmla="*/ 424070 h 3445565"/>
              <a:gd name="connsiteX51" fmla="*/ 3034748 w 3763617"/>
              <a:gd name="connsiteY51" fmla="*/ 437322 h 3445565"/>
              <a:gd name="connsiteX52" fmla="*/ 3074504 w 3763617"/>
              <a:gd name="connsiteY52" fmla="*/ 463826 h 3445565"/>
              <a:gd name="connsiteX53" fmla="*/ 3114261 w 3763617"/>
              <a:gd name="connsiteY53" fmla="*/ 477078 h 3445565"/>
              <a:gd name="connsiteX54" fmla="*/ 3180522 w 3763617"/>
              <a:gd name="connsiteY54" fmla="*/ 543339 h 3445565"/>
              <a:gd name="connsiteX55" fmla="*/ 3220278 w 3763617"/>
              <a:gd name="connsiteY55" fmla="*/ 583096 h 3445565"/>
              <a:gd name="connsiteX56" fmla="*/ 3260035 w 3763617"/>
              <a:gd name="connsiteY56" fmla="*/ 596348 h 3445565"/>
              <a:gd name="connsiteX57" fmla="*/ 3313043 w 3763617"/>
              <a:gd name="connsiteY57" fmla="*/ 675861 h 3445565"/>
              <a:gd name="connsiteX58" fmla="*/ 3339548 w 3763617"/>
              <a:gd name="connsiteY58" fmla="*/ 702365 h 3445565"/>
              <a:gd name="connsiteX59" fmla="*/ 3366052 w 3763617"/>
              <a:gd name="connsiteY59" fmla="*/ 742122 h 3445565"/>
              <a:gd name="connsiteX60" fmla="*/ 3392556 w 3763617"/>
              <a:gd name="connsiteY60" fmla="*/ 795130 h 3445565"/>
              <a:gd name="connsiteX61" fmla="*/ 3432313 w 3763617"/>
              <a:gd name="connsiteY61" fmla="*/ 821635 h 3445565"/>
              <a:gd name="connsiteX62" fmla="*/ 3511826 w 3763617"/>
              <a:gd name="connsiteY62" fmla="*/ 954156 h 3445565"/>
              <a:gd name="connsiteX63" fmla="*/ 3538330 w 3763617"/>
              <a:gd name="connsiteY63" fmla="*/ 1033670 h 3445565"/>
              <a:gd name="connsiteX64" fmla="*/ 3604591 w 3763617"/>
              <a:gd name="connsiteY64" fmla="*/ 1086678 h 3445565"/>
              <a:gd name="connsiteX65" fmla="*/ 3631096 w 3763617"/>
              <a:gd name="connsiteY65" fmla="*/ 1113183 h 3445565"/>
              <a:gd name="connsiteX66" fmla="*/ 3657600 w 3763617"/>
              <a:gd name="connsiteY66" fmla="*/ 1192696 h 3445565"/>
              <a:gd name="connsiteX67" fmla="*/ 3670852 w 3763617"/>
              <a:gd name="connsiteY67" fmla="*/ 1232452 h 3445565"/>
              <a:gd name="connsiteX68" fmla="*/ 3684104 w 3763617"/>
              <a:gd name="connsiteY68" fmla="*/ 1431235 h 3445565"/>
              <a:gd name="connsiteX69" fmla="*/ 3710609 w 3763617"/>
              <a:gd name="connsiteY69" fmla="*/ 1457739 h 3445565"/>
              <a:gd name="connsiteX70" fmla="*/ 3763617 w 3763617"/>
              <a:gd name="connsiteY70" fmla="*/ 1577009 h 3445565"/>
              <a:gd name="connsiteX71" fmla="*/ 3737113 w 3763617"/>
              <a:gd name="connsiteY71" fmla="*/ 1696278 h 3445565"/>
              <a:gd name="connsiteX72" fmla="*/ 3684104 w 3763617"/>
              <a:gd name="connsiteY72" fmla="*/ 1749287 h 3445565"/>
              <a:gd name="connsiteX73" fmla="*/ 3644348 w 3763617"/>
              <a:gd name="connsiteY73" fmla="*/ 1842052 h 3445565"/>
              <a:gd name="connsiteX74" fmla="*/ 3617843 w 3763617"/>
              <a:gd name="connsiteY74" fmla="*/ 1895061 h 3445565"/>
              <a:gd name="connsiteX75" fmla="*/ 3591339 w 3763617"/>
              <a:gd name="connsiteY75" fmla="*/ 1987826 h 3445565"/>
              <a:gd name="connsiteX76" fmla="*/ 3578087 w 3763617"/>
              <a:gd name="connsiteY76" fmla="*/ 2067340 h 3445565"/>
              <a:gd name="connsiteX77" fmla="*/ 3498573 w 3763617"/>
              <a:gd name="connsiteY77" fmla="*/ 2133600 h 3445565"/>
              <a:gd name="connsiteX78" fmla="*/ 3432312 w 3763617"/>
              <a:gd name="connsiteY78" fmla="*/ 2266121 h 3445565"/>
              <a:gd name="connsiteX79" fmla="*/ 3366052 w 3763617"/>
              <a:gd name="connsiteY79" fmla="*/ 2279374 h 3445565"/>
              <a:gd name="connsiteX80" fmla="*/ 3352800 w 3763617"/>
              <a:gd name="connsiteY80" fmla="*/ 2557670 h 3445565"/>
              <a:gd name="connsiteX81" fmla="*/ 3260035 w 3763617"/>
              <a:gd name="connsiteY81" fmla="*/ 2676939 h 3445565"/>
              <a:gd name="connsiteX82" fmla="*/ 3193774 w 3763617"/>
              <a:gd name="connsiteY82" fmla="*/ 2729948 h 3445565"/>
              <a:gd name="connsiteX83" fmla="*/ 3114261 w 3763617"/>
              <a:gd name="connsiteY83" fmla="*/ 2809461 h 3445565"/>
              <a:gd name="connsiteX84" fmla="*/ 3087756 w 3763617"/>
              <a:gd name="connsiteY84" fmla="*/ 2849217 h 3445565"/>
              <a:gd name="connsiteX85" fmla="*/ 3061252 w 3763617"/>
              <a:gd name="connsiteY85" fmla="*/ 2875722 h 3445565"/>
              <a:gd name="connsiteX86" fmla="*/ 3034748 w 3763617"/>
              <a:gd name="connsiteY86" fmla="*/ 2915478 h 3445565"/>
              <a:gd name="connsiteX87" fmla="*/ 3008243 w 3763617"/>
              <a:gd name="connsiteY87" fmla="*/ 2941983 h 3445565"/>
              <a:gd name="connsiteX88" fmla="*/ 2981739 w 3763617"/>
              <a:gd name="connsiteY88" fmla="*/ 2981739 h 3445565"/>
              <a:gd name="connsiteX89" fmla="*/ 2915478 w 3763617"/>
              <a:gd name="connsiteY89" fmla="*/ 3034748 h 3445565"/>
              <a:gd name="connsiteX90" fmla="*/ 2875722 w 3763617"/>
              <a:gd name="connsiteY90" fmla="*/ 3087756 h 3445565"/>
              <a:gd name="connsiteX91" fmla="*/ 2835965 w 3763617"/>
              <a:gd name="connsiteY91" fmla="*/ 3114261 h 3445565"/>
              <a:gd name="connsiteX92" fmla="*/ 2796209 w 3763617"/>
              <a:gd name="connsiteY92" fmla="*/ 3154017 h 3445565"/>
              <a:gd name="connsiteX93" fmla="*/ 2716696 w 3763617"/>
              <a:gd name="connsiteY93" fmla="*/ 3207026 h 3445565"/>
              <a:gd name="connsiteX94" fmla="*/ 2676939 w 3763617"/>
              <a:gd name="connsiteY94" fmla="*/ 3233530 h 3445565"/>
              <a:gd name="connsiteX95" fmla="*/ 2637183 w 3763617"/>
              <a:gd name="connsiteY95" fmla="*/ 3260035 h 3445565"/>
              <a:gd name="connsiteX96" fmla="*/ 2584174 w 3763617"/>
              <a:gd name="connsiteY96" fmla="*/ 3286539 h 3445565"/>
              <a:gd name="connsiteX97" fmla="*/ 2517913 w 3763617"/>
              <a:gd name="connsiteY97" fmla="*/ 3313043 h 3445565"/>
              <a:gd name="connsiteX98" fmla="*/ 2438400 w 3763617"/>
              <a:gd name="connsiteY98" fmla="*/ 3339548 h 3445565"/>
              <a:gd name="connsiteX99" fmla="*/ 2358887 w 3763617"/>
              <a:gd name="connsiteY99" fmla="*/ 3405809 h 3445565"/>
              <a:gd name="connsiteX100" fmla="*/ 2305878 w 3763617"/>
              <a:gd name="connsiteY100" fmla="*/ 3419061 h 3445565"/>
              <a:gd name="connsiteX101" fmla="*/ 2199861 w 3763617"/>
              <a:gd name="connsiteY101" fmla="*/ 3445565 h 3445565"/>
              <a:gd name="connsiteX102" fmla="*/ 1736035 w 3763617"/>
              <a:gd name="connsiteY102" fmla="*/ 3432313 h 3445565"/>
              <a:gd name="connsiteX103" fmla="*/ 1577009 w 3763617"/>
              <a:gd name="connsiteY103" fmla="*/ 3405809 h 3445565"/>
              <a:gd name="connsiteX104" fmla="*/ 1484243 w 3763617"/>
              <a:gd name="connsiteY104" fmla="*/ 3392556 h 3445565"/>
              <a:gd name="connsiteX105" fmla="*/ 1417983 w 3763617"/>
              <a:gd name="connsiteY105" fmla="*/ 3379304 h 3445565"/>
              <a:gd name="connsiteX106" fmla="*/ 1338470 w 3763617"/>
              <a:gd name="connsiteY106" fmla="*/ 3352800 h 3445565"/>
              <a:gd name="connsiteX107" fmla="*/ 1298713 w 3763617"/>
              <a:gd name="connsiteY107" fmla="*/ 3339548 h 3445565"/>
              <a:gd name="connsiteX108" fmla="*/ 1219200 w 3763617"/>
              <a:gd name="connsiteY108" fmla="*/ 3313043 h 3445565"/>
              <a:gd name="connsiteX109" fmla="*/ 1179443 w 3763617"/>
              <a:gd name="connsiteY109" fmla="*/ 3299791 h 3445565"/>
              <a:gd name="connsiteX110" fmla="*/ 1086678 w 3763617"/>
              <a:gd name="connsiteY110" fmla="*/ 3260035 h 3445565"/>
              <a:gd name="connsiteX111" fmla="*/ 1060174 w 3763617"/>
              <a:gd name="connsiteY111" fmla="*/ 3233530 h 3445565"/>
              <a:gd name="connsiteX112" fmla="*/ 1007165 w 3763617"/>
              <a:gd name="connsiteY112" fmla="*/ 3207026 h 3445565"/>
              <a:gd name="connsiteX113" fmla="*/ 967409 w 3763617"/>
              <a:gd name="connsiteY113" fmla="*/ 3167270 h 3445565"/>
              <a:gd name="connsiteX114" fmla="*/ 927652 w 3763617"/>
              <a:gd name="connsiteY114" fmla="*/ 3154017 h 3445565"/>
              <a:gd name="connsiteX115" fmla="*/ 848139 w 3763617"/>
              <a:gd name="connsiteY115" fmla="*/ 3101009 h 3445565"/>
              <a:gd name="connsiteX116" fmla="*/ 848139 w 3763617"/>
              <a:gd name="connsiteY116" fmla="*/ 3101009 h 3445565"/>
              <a:gd name="connsiteX117" fmla="*/ 795130 w 3763617"/>
              <a:gd name="connsiteY117" fmla="*/ 3048000 h 3445565"/>
              <a:gd name="connsiteX118" fmla="*/ 755374 w 3763617"/>
              <a:gd name="connsiteY118" fmla="*/ 3021496 h 3445565"/>
              <a:gd name="connsiteX119" fmla="*/ 662609 w 3763617"/>
              <a:gd name="connsiteY119" fmla="*/ 2941983 h 3445565"/>
              <a:gd name="connsiteX120" fmla="*/ 622852 w 3763617"/>
              <a:gd name="connsiteY120" fmla="*/ 2928730 h 3445565"/>
              <a:gd name="connsiteX121" fmla="*/ 516835 w 3763617"/>
              <a:gd name="connsiteY121" fmla="*/ 2849217 h 3445565"/>
              <a:gd name="connsiteX122" fmla="*/ 490330 w 3763617"/>
              <a:gd name="connsiteY122" fmla="*/ 2822713 h 3445565"/>
              <a:gd name="connsiteX123" fmla="*/ 410817 w 3763617"/>
              <a:gd name="connsiteY123" fmla="*/ 2769704 h 3445565"/>
              <a:gd name="connsiteX124" fmla="*/ 371061 w 3763617"/>
              <a:gd name="connsiteY124" fmla="*/ 2716696 h 3445565"/>
              <a:gd name="connsiteX125" fmla="*/ 344556 w 3763617"/>
              <a:gd name="connsiteY125" fmla="*/ 2676939 h 3445565"/>
              <a:gd name="connsiteX126" fmla="*/ 304800 w 3763617"/>
              <a:gd name="connsiteY126" fmla="*/ 2650435 h 3445565"/>
              <a:gd name="connsiteX127" fmla="*/ 251791 w 3763617"/>
              <a:gd name="connsiteY127" fmla="*/ 2570922 h 3445565"/>
              <a:gd name="connsiteX128" fmla="*/ 185530 w 3763617"/>
              <a:gd name="connsiteY128" fmla="*/ 2517913 h 3445565"/>
              <a:gd name="connsiteX129" fmla="*/ 159026 w 3763617"/>
              <a:gd name="connsiteY129" fmla="*/ 2438400 h 3445565"/>
              <a:gd name="connsiteX130" fmla="*/ 132522 w 3763617"/>
              <a:gd name="connsiteY130" fmla="*/ 2398643 h 3445565"/>
              <a:gd name="connsiteX131" fmla="*/ 92765 w 3763617"/>
              <a:gd name="connsiteY131" fmla="*/ 2332383 h 3445565"/>
              <a:gd name="connsiteX132" fmla="*/ 79513 w 3763617"/>
              <a:gd name="connsiteY132" fmla="*/ 2266122 h 3445565"/>
              <a:gd name="connsiteX133" fmla="*/ 53009 w 3763617"/>
              <a:gd name="connsiteY133" fmla="*/ 2186609 h 3445565"/>
              <a:gd name="connsiteX134" fmla="*/ 39756 w 3763617"/>
              <a:gd name="connsiteY134" fmla="*/ 2146852 h 3445565"/>
              <a:gd name="connsiteX135" fmla="*/ 13252 w 3763617"/>
              <a:gd name="connsiteY135" fmla="*/ 2001078 h 3445565"/>
              <a:gd name="connsiteX136" fmla="*/ 0 w 3763617"/>
              <a:gd name="connsiteY136" fmla="*/ 1895061 h 3445565"/>
              <a:gd name="connsiteX0" fmla="*/ 0 w 3738115"/>
              <a:gd name="connsiteY0" fmla="*/ 1895061 h 3445565"/>
              <a:gd name="connsiteX1" fmla="*/ 13252 w 3738115"/>
              <a:gd name="connsiteY1" fmla="*/ 1709530 h 3445565"/>
              <a:gd name="connsiteX2" fmla="*/ 39756 w 3738115"/>
              <a:gd name="connsiteY2" fmla="*/ 1603513 h 3445565"/>
              <a:gd name="connsiteX3" fmla="*/ 66261 w 3738115"/>
              <a:gd name="connsiteY3" fmla="*/ 1497496 h 3445565"/>
              <a:gd name="connsiteX4" fmla="*/ 79513 w 3738115"/>
              <a:gd name="connsiteY4" fmla="*/ 1457739 h 3445565"/>
              <a:gd name="connsiteX5" fmla="*/ 106017 w 3738115"/>
              <a:gd name="connsiteY5" fmla="*/ 1417983 h 3445565"/>
              <a:gd name="connsiteX6" fmla="*/ 132522 w 3738115"/>
              <a:gd name="connsiteY6" fmla="*/ 1338470 h 3445565"/>
              <a:gd name="connsiteX7" fmla="*/ 159026 w 3738115"/>
              <a:gd name="connsiteY7" fmla="*/ 1298713 h 3445565"/>
              <a:gd name="connsiteX8" fmla="*/ 172278 w 3738115"/>
              <a:gd name="connsiteY8" fmla="*/ 1258956 h 3445565"/>
              <a:gd name="connsiteX9" fmla="*/ 251791 w 3738115"/>
              <a:gd name="connsiteY9" fmla="*/ 1179443 h 3445565"/>
              <a:gd name="connsiteX10" fmla="*/ 278296 w 3738115"/>
              <a:gd name="connsiteY10" fmla="*/ 1126435 h 3445565"/>
              <a:gd name="connsiteX11" fmla="*/ 371061 w 3738115"/>
              <a:gd name="connsiteY11" fmla="*/ 1033670 h 3445565"/>
              <a:gd name="connsiteX12" fmla="*/ 397565 w 3738115"/>
              <a:gd name="connsiteY12" fmla="*/ 1007165 h 3445565"/>
              <a:gd name="connsiteX13" fmla="*/ 463826 w 3738115"/>
              <a:gd name="connsiteY13" fmla="*/ 914400 h 3445565"/>
              <a:gd name="connsiteX14" fmla="*/ 516835 w 3738115"/>
              <a:gd name="connsiteY14" fmla="*/ 821635 h 3445565"/>
              <a:gd name="connsiteX15" fmla="*/ 556591 w 3738115"/>
              <a:gd name="connsiteY15" fmla="*/ 742122 h 3445565"/>
              <a:gd name="connsiteX16" fmla="*/ 583096 w 3738115"/>
              <a:gd name="connsiteY16" fmla="*/ 662609 h 3445565"/>
              <a:gd name="connsiteX17" fmla="*/ 596348 w 3738115"/>
              <a:gd name="connsiteY17" fmla="*/ 622852 h 3445565"/>
              <a:gd name="connsiteX18" fmla="*/ 622852 w 3738115"/>
              <a:gd name="connsiteY18" fmla="*/ 583096 h 3445565"/>
              <a:gd name="connsiteX19" fmla="*/ 689113 w 3738115"/>
              <a:gd name="connsiteY19" fmla="*/ 463826 h 3445565"/>
              <a:gd name="connsiteX20" fmla="*/ 742122 w 3738115"/>
              <a:gd name="connsiteY20" fmla="*/ 384313 h 3445565"/>
              <a:gd name="connsiteX21" fmla="*/ 781878 w 3738115"/>
              <a:gd name="connsiteY21" fmla="*/ 371061 h 3445565"/>
              <a:gd name="connsiteX22" fmla="*/ 848139 w 3738115"/>
              <a:gd name="connsiteY22" fmla="*/ 318052 h 3445565"/>
              <a:gd name="connsiteX23" fmla="*/ 927652 w 3738115"/>
              <a:gd name="connsiteY23" fmla="*/ 291548 h 3445565"/>
              <a:gd name="connsiteX24" fmla="*/ 1007165 w 3738115"/>
              <a:gd name="connsiteY24" fmla="*/ 265043 h 3445565"/>
              <a:gd name="connsiteX25" fmla="*/ 1046922 w 3738115"/>
              <a:gd name="connsiteY25" fmla="*/ 251791 h 3445565"/>
              <a:gd name="connsiteX26" fmla="*/ 1099930 w 3738115"/>
              <a:gd name="connsiteY26" fmla="*/ 238539 h 3445565"/>
              <a:gd name="connsiteX27" fmla="*/ 1139687 w 3738115"/>
              <a:gd name="connsiteY27" fmla="*/ 225287 h 3445565"/>
              <a:gd name="connsiteX28" fmla="*/ 1245704 w 3738115"/>
              <a:gd name="connsiteY28" fmla="*/ 198783 h 3445565"/>
              <a:gd name="connsiteX29" fmla="*/ 1298713 w 3738115"/>
              <a:gd name="connsiteY29" fmla="*/ 172278 h 3445565"/>
              <a:gd name="connsiteX30" fmla="*/ 1391478 w 3738115"/>
              <a:gd name="connsiteY30" fmla="*/ 145774 h 3445565"/>
              <a:gd name="connsiteX31" fmla="*/ 1431235 w 3738115"/>
              <a:gd name="connsiteY31" fmla="*/ 119270 h 3445565"/>
              <a:gd name="connsiteX32" fmla="*/ 1550504 w 3738115"/>
              <a:gd name="connsiteY32" fmla="*/ 92765 h 3445565"/>
              <a:gd name="connsiteX33" fmla="*/ 1630017 w 3738115"/>
              <a:gd name="connsiteY33" fmla="*/ 66261 h 3445565"/>
              <a:gd name="connsiteX34" fmla="*/ 1683026 w 3738115"/>
              <a:gd name="connsiteY34" fmla="*/ 53009 h 3445565"/>
              <a:gd name="connsiteX35" fmla="*/ 1815548 w 3738115"/>
              <a:gd name="connsiteY35" fmla="*/ 13252 h 3445565"/>
              <a:gd name="connsiteX36" fmla="*/ 2001078 w 3738115"/>
              <a:gd name="connsiteY36" fmla="*/ 0 h 3445565"/>
              <a:gd name="connsiteX37" fmla="*/ 2107096 w 3738115"/>
              <a:gd name="connsiteY37" fmla="*/ 13252 h 3445565"/>
              <a:gd name="connsiteX38" fmla="*/ 2146852 w 3738115"/>
              <a:gd name="connsiteY38" fmla="*/ 39756 h 3445565"/>
              <a:gd name="connsiteX39" fmla="*/ 2199861 w 3738115"/>
              <a:gd name="connsiteY39" fmla="*/ 66261 h 3445565"/>
              <a:gd name="connsiteX40" fmla="*/ 2279374 w 3738115"/>
              <a:gd name="connsiteY40" fmla="*/ 92765 h 3445565"/>
              <a:gd name="connsiteX41" fmla="*/ 2305878 w 3738115"/>
              <a:gd name="connsiteY41" fmla="*/ 119270 h 3445565"/>
              <a:gd name="connsiteX42" fmla="*/ 2345635 w 3738115"/>
              <a:gd name="connsiteY42" fmla="*/ 132522 h 3445565"/>
              <a:gd name="connsiteX43" fmla="*/ 2372139 w 3738115"/>
              <a:gd name="connsiteY43" fmla="*/ 92765 h 3445565"/>
              <a:gd name="connsiteX44" fmla="*/ 2425148 w 3738115"/>
              <a:gd name="connsiteY44" fmla="*/ 132522 h 3445565"/>
              <a:gd name="connsiteX45" fmla="*/ 2517913 w 3738115"/>
              <a:gd name="connsiteY45" fmla="*/ 185530 h 3445565"/>
              <a:gd name="connsiteX46" fmla="*/ 2584174 w 3738115"/>
              <a:gd name="connsiteY46" fmla="*/ 225287 h 3445565"/>
              <a:gd name="connsiteX47" fmla="*/ 2690191 w 3738115"/>
              <a:gd name="connsiteY47" fmla="*/ 265043 h 3445565"/>
              <a:gd name="connsiteX48" fmla="*/ 2796208 w 3738115"/>
              <a:gd name="connsiteY48" fmla="*/ 291548 h 3445565"/>
              <a:gd name="connsiteX49" fmla="*/ 2888974 w 3738115"/>
              <a:gd name="connsiteY49" fmla="*/ 371061 h 3445565"/>
              <a:gd name="connsiteX50" fmla="*/ 2981739 w 3738115"/>
              <a:gd name="connsiteY50" fmla="*/ 424070 h 3445565"/>
              <a:gd name="connsiteX51" fmla="*/ 3034748 w 3738115"/>
              <a:gd name="connsiteY51" fmla="*/ 437322 h 3445565"/>
              <a:gd name="connsiteX52" fmla="*/ 3074504 w 3738115"/>
              <a:gd name="connsiteY52" fmla="*/ 463826 h 3445565"/>
              <a:gd name="connsiteX53" fmla="*/ 3114261 w 3738115"/>
              <a:gd name="connsiteY53" fmla="*/ 477078 h 3445565"/>
              <a:gd name="connsiteX54" fmla="*/ 3180522 w 3738115"/>
              <a:gd name="connsiteY54" fmla="*/ 543339 h 3445565"/>
              <a:gd name="connsiteX55" fmla="*/ 3220278 w 3738115"/>
              <a:gd name="connsiteY55" fmla="*/ 583096 h 3445565"/>
              <a:gd name="connsiteX56" fmla="*/ 3260035 w 3738115"/>
              <a:gd name="connsiteY56" fmla="*/ 596348 h 3445565"/>
              <a:gd name="connsiteX57" fmla="*/ 3313043 w 3738115"/>
              <a:gd name="connsiteY57" fmla="*/ 675861 h 3445565"/>
              <a:gd name="connsiteX58" fmla="*/ 3339548 w 3738115"/>
              <a:gd name="connsiteY58" fmla="*/ 702365 h 3445565"/>
              <a:gd name="connsiteX59" fmla="*/ 3366052 w 3738115"/>
              <a:gd name="connsiteY59" fmla="*/ 742122 h 3445565"/>
              <a:gd name="connsiteX60" fmla="*/ 3392556 w 3738115"/>
              <a:gd name="connsiteY60" fmla="*/ 795130 h 3445565"/>
              <a:gd name="connsiteX61" fmla="*/ 3432313 w 3738115"/>
              <a:gd name="connsiteY61" fmla="*/ 821635 h 3445565"/>
              <a:gd name="connsiteX62" fmla="*/ 3511826 w 3738115"/>
              <a:gd name="connsiteY62" fmla="*/ 954156 h 3445565"/>
              <a:gd name="connsiteX63" fmla="*/ 3538330 w 3738115"/>
              <a:gd name="connsiteY63" fmla="*/ 1033670 h 3445565"/>
              <a:gd name="connsiteX64" fmla="*/ 3604591 w 3738115"/>
              <a:gd name="connsiteY64" fmla="*/ 1086678 h 3445565"/>
              <a:gd name="connsiteX65" fmla="*/ 3631096 w 3738115"/>
              <a:gd name="connsiteY65" fmla="*/ 1113183 h 3445565"/>
              <a:gd name="connsiteX66" fmla="*/ 3657600 w 3738115"/>
              <a:gd name="connsiteY66" fmla="*/ 1192696 h 3445565"/>
              <a:gd name="connsiteX67" fmla="*/ 3670852 w 3738115"/>
              <a:gd name="connsiteY67" fmla="*/ 1232452 h 3445565"/>
              <a:gd name="connsiteX68" fmla="*/ 3684104 w 3738115"/>
              <a:gd name="connsiteY68" fmla="*/ 1431235 h 3445565"/>
              <a:gd name="connsiteX69" fmla="*/ 3710609 w 3738115"/>
              <a:gd name="connsiteY69" fmla="*/ 1457739 h 3445565"/>
              <a:gd name="connsiteX70" fmla="*/ 3723860 w 3738115"/>
              <a:gd name="connsiteY70" fmla="*/ 1577009 h 3445565"/>
              <a:gd name="connsiteX71" fmla="*/ 3737113 w 3738115"/>
              <a:gd name="connsiteY71" fmla="*/ 1696278 h 3445565"/>
              <a:gd name="connsiteX72" fmla="*/ 3684104 w 3738115"/>
              <a:gd name="connsiteY72" fmla="*/ 1749287 h 3445565"/>
              <a:gd name="connsiteX73" fmla="*/ 3644348 w 3738115"/>
              <a:gd name="connsiteY73" fmla="*/ 1842052 h 3445565"/>
              <a:gd name="connsiteX74" fmla="*/ 3617843 w 3738115"/>
              <a:gd name="connsiteY74" fmla="*/ 1895061 h 3445565"/>
              <a:gd name="connsiteX75" fmla="*/ 3591339 w 3738115"/>
              <a:gd name="connsiteY75" fmla="*/ 1987826 h 3445565"/>
              <a:gd name="connsiteX76" fmla="*/ 3578087 w 3738115"/>
              <a:gd name="connsiteY76" fmla="*/ 2067340 h 3445565"/>
              <a:gd name="connsiteX77" fmla="*/ 3498573 w 3738115"/>
              <a:gd name="connsiteY77" fmla="*/ 2133600 h 3445565"/>
              <a:gd name="connsiteX78" fmla="*/ 3432312 w 3738115"/>
              <a:gd name="connsiteY78" fmla="*/ 2266121 h 3445565"/>
              <a:gd name="connsiteX79" fmla="*/ 3366052 w 3738115"/>
              <a:gd name="connsiteY79" fmla="*/ 2279374 h 3445565"/>
              <a:gd name="connsiteX80" fmla="*/ 3352800 w 3738115"/>
              <a:gd name="connsiteY80" fmla="*/ 2557670 h 3445565"/>
              <a:gd name="connsiteX81" fmla="*/ 3260035 w 3738115"/>
              <a:gd name="connsiteY81" fmla="*/ 2676939 h 3445565"/>
              <a:gd name="connsiteX82" fmla="*/ 3193774 w 3738115"/>
              <a:gd name="connsiteY82" fmla="*/ 2729948 h 3445565"/>
              <a:gd name="connsiteX83" fmla="*/ 3114261 w 3738115"/>
              <a:gd name="connsiteY83" fmla="*/ 2809461 h 3445565"/>
              <a:gd name="connsiteX84" fmla="*/ 3087756 w 3738115"/>
              <a:gd name="connsiteY84" fmla="*/ 2849217 h 3445565"/>
              <a:gd name="connsiteX85" fmla="*/ 3061252 w 3738115"/>
              <a:gd name="connsiteY85" fmla="*/ 2875722 h 3445565"/>
              <a:gd name="connsiteX86" fmla="*/ 3034748 w 3738115"/>
              <a:gd name="connsiteY86" fmla="*/ 2915478 h 3445565"/>
              <a:gd name="connsiteX87" fmla="*/ 3008243 w 3738115"/>
              <a:gd name="connsiteY87" fmla="*/ 2941983 h 3445565"/>
              <a:gd name="connsiteX88" fmla="*/ 2981739 w 3738115"/>
              <a:gd name="connsiteY88" fmla="*/ 2981739 h 3445565"/>
              <a:gd name="connsiteX89" fmla="*/ 2915478 w 3738115"/>
              <a:gd name="connsiteY89" fmla="*/ 3034748 h 3445565"/>
              <a:gd name="connsiteX90" fmla="*/ 2875722 w 3738115"/>
              <a:gd name="connsiteY90" fmla="*/ 3087756 h 3445565"/>
              <a:gd name="connsiteX91" fmla="*/ 2835965 w 3738115"/>
              <a:gd name="connsiteY91" fmla="*/ 3114261 h 3445565"/>
              <a:gd name="connsiteX92" fmla="*/ 2796209 w 3738115"/>
              <a:gd name="connsiteY92" fmla="*/ 3154017 h 3445565"/>
              <a:gd name="connsiteX93" fmla="*/ 2716696 w 3738115"/>
              <a:gd name="connsiteY93" fmla="*/ 3207026 h 3445565"/>
              <a:gd name="connsiteX94" fmla="*/ 2676939 w 3738115"/>
              <a:gd name="connsiteY94" fmla="*/ 3233530 h 3445565"/>
              <a:gd name="connsiteX95" fmla="*/ 2637183 w 3738115"/>
              <a:gd name="connsiteY95" fmla="*/ 3260035 h 3445565"/>
              <a:gd name="connsiteX96" fmla="*/ 2584174 w 3738115"/>
              <a:gd name="connsiteY96" fmla="*/ 3286539 h 3445565"/>
              <a:gd name="connsiteX97" fmla="*/ 2517913 w 3738115"/>
              <a:gd name="connsiteY97" fmla="*/ 3313043 h 3445565"/>
              <a:gd name="connsiteX98" fmla="*/ 2438400 w 3738115"/>
              <a:gd name="connsiteY98" fmla="*/ 3339548 h 3445565"/>
              <a:gd name="connsiteX99" fmla="*/ 2358887 w 3738115"/>
              <a:gd name="connsiteY99" fmla="*/ 3405809 h 3445565"/>
              <a:gd name="connsiteX100" fmla="*/ 2305878 w 3738115"/>
              <a:gd name="connsiteY100" fmla="*/ 3419061 h 3445565"/>
              <a:gd name="connsiteX101" fmla="*/ 2199861 w 3738115"/>
              <a:gd name="connsiteY101" fmla="*/ 3445565 h 3445565"/>
              <a:gd name="connsiteX102" fmla="*/ 1736035 w 3738115"/>
              <a:gd name="connsiteY102" fmla="*/ 3432313 h 3445565"/>
              <a:gd name="connsiteX103" fmla="*/ 1577009 w 3738115"/>
              <a:gd name="connsiteY103" fmla="*/ 3405809 h 3445565"/>
              <a:gd name="connsiteX104" fmla="*/ 1484243 w 3738115"/>
              <a:gd name="connsiteY104" fmla="*/ 3392556 h 3445565"/>
              <a:gd name="connsiteX105" fmla="*/ 1417983 w 3738115"/>
              <a:gd name="connsiteY105" fmla="*/ 3379304 h 3445565"/>
              <a:gd name="connsiteX106" fmla="*/ 1338470 w 3738115"/>
              <a:gd name="connsiteY106" fmla="*/ 3352800 h 3445565"/>
              <a:gd name="connsiteX107" fmla="*/ 1298713 w 3738115"/>
              <a:gd name="connsiteY107" fmla="*/ 3339548 h 3445565"/>
              <a:gd name="connsiteX108" fmla="*/ 1219200 w 3738115"/>
              <a:gd name="connsiteY108" fmla="*/ 3313043 h 3445565"/>
              <a:gd name="connsiteX109" fmla="*/ 1179443 w 3738115"/>
              <a:gd name="connsiteY109" fmla="*/ 3299791 h 3445565"/>
              <a:gd name="connsiteX110" fmla="*/ 1086678 w 3738115"/>
              <a:gd name="connsiteY110" fmla="*/ 3260035 h 3445565"/>
              <a:gd name="connsiteX111" fmla="*/ 1060174 w 3738115"/>
              <a:gd name="connsiteY111" fmla="*/ 3233530 h 3445565"/>
              <a:gd name="connsiteX112" fmla="*/ 1007165 w 3738115"/>
              <a:gd name="connsiteY112" fmla="*/ 3207026 h 3445565"/>
              <a:gd name="connsiteX113" fmla="*/ 967409 w 3738115"/>
              <a:gd name="connsiteY113" fmla="*/ 3167270 h 3445565"/>
              <a:gd name="connsiteX114" fmla="*/ 927652 w 3738115"/>
              <a:gd name="connsiteY114" fmla="*/ 3154017 h 3445565"/>
              <a:gd name="connsiteX115" fmla="*/ 848139 w 3738115"/>
              <a:gd name="connsiteY115" fmla="*/ 3101009 h 3445565"/>
              <a:gd name="connsiteX116" fmla="*/ 848139 w 3738115"/>
              <a:gd name="connsiteY116" fmla="*/ 3101009 h 3445565"/>
              <a:gd name="connsiteX117" fmla="*/ 795130 w 3738115"/>
              <a:gd name="connsiteY117" fmla="*/ 3048000 h 3445565"/>
              <a:gd name="connsiteX118" fmla="*/ 755374 w 3738115"/>
              <a:gd name="connsiteY118" fmla="*/ 3021496 h 3445565"/>
              <a:gd name="connsiteX119" fmla="*/ 662609 w 3738115"/>
              <a:gd name="connsiteY119" fmla="*/ 2941983 h 3445565"/>
              <a:gd name="connsiteX120" fmla="*/ 622852 w 3738115"/>
              <a:gd name="connsiteY120" fmla="*/ 2928730 h 3445565"/>
              <a:gd name="connsiteX121" fmla="*/ 516835 w 3738115"/>
              <a:gd name="connsiteY121" fmla="*/ 2849217 h 3445565"/>
              <a:gd name="connsiteX122" fmla="*/ 490330 w 3738115"/>
              <a:gd name="connsiteY122" fmla="*/ 2822713 h 3445565"/>
              <a:gd name="connsiteX123" fmla="*/ 410817 w 3738115"/>
              <a:gd name="connsiteY123" fmla="*/ 2769704 h 3445565"/>
              <a:gd name="connsiteX124" fmla="*/ 371061 w 3738115"/>
              <a:gd name="connsiteY124" fmla="*/ 2716696 h 3445565"/>
              <a:gd name="connsiteX125" fmla="*/ 344556 w 3738115"/>
              <a:gd name="connsiteY125" fmla="*/ 2676939 h 3445565"/>
              <a:gd name="connsiteX126" fmla="*/ 304800 w 3738115"/>
              <a:gd name="connsiteY126" fmla="*/ 2650435 h 3445565"/>
              <a:gd name="connsiteX127" fmla="*/ 251791 w 3738115"/>
              <a:gd name="connsiteY127" fmla="*/ 2570922 h 3445565"/>
              <a:gd name="connsiteX128" fmla="*/ 185530 w 3738115"/>
              <a:gd name="connsiteY128" fmla="*/ 2517913 h 3445565"/>
              <a:gd name="connsiteX129" fmla="*/ 159026 w 3738115"/>
              <a:gd name="connsiteY129" fmla="*/ 2438400 h 3445565"/>
              <a:gd name="connsiteX130" fmla="*/ 132522 w 3738115"/>
              <a:gd name="connsiteY130" fmla="*/ 2398643 h 3445565"/>
              <a:gd name="connsiteX131" fmla="*/ 92765 w 3738115"/>
              <a:gd name="connsiteY131" fmla="*/ 2332383 h 3445565"/>
              <a:gd name="connsiteX132" fmla="*/ 79513 w 3738115"/>
              <a:gd name="connsiteY132" fmla="*/ 2266122 h 3445565"/>
              <a:gd name="connsiteX133" fmla="*/ 53009 w 3738115"/>
              <a:gd name="connsiteY133" fmla="*/ 2186609 h 3445565"/>
              <a:gd name="connsiteX134" fmla="*/ 39756 w 3738115"/>
              <a:gd name="connsiteY134" fmla="*/ 2146852 h 3445565"/>
              <a:gd name="connsiteX135" fmla="*/ 13252 w 3738115"/>
              <a:gd name="connsiteY135" fmla="*/ 2001078 h 3445565"/>
              <a:gd name="connsiteX136" fmla="*/ 0 w 3738115"/>
              <a:gd name="connsiteY136" fmla="*/ 1895061 h 3445565"/>
              <a:gd name="connsiteX0" fmla="*/ 0 w 3738115"/>
              <a:gd name="connsiteY0" fmla="*/ 1895061 h 3445565"/>
              <a:gd name="connsiteX1" fmla="*/ 13252 w 3738115"/>
              <a:gd name="connsiteY1" fmla="*/ 1709530 h 3445565"/>
              <a:gd name="connsiteX2" fmla="*/ 39756 w 3738115"/>
              <a:gd name="connsiteY2" fmla="*/ 1603513 h 3445565"/>
              <a:gd name="connsiteX3" fmla="*/ 66261 w 3738115"/>
              <a:gd name="connsiteY3" fmla="*/ 1497496 h 3445565"/>
              <a:gd name="connsiteX4" fmla="*/ 79513 w 3738115"/>
              <a:gd name="connsiteY4" fmla="*/ 1457739 h 3445565"/>
              <a:gd name="connsiteX5" fmla="*/ 106017 w 3738115"/>
              <a:gd name="connsiteY5" fmla="*/ 1417983 h 3445565"/>
              <a:gd name="connsiteX6" fmla="*/ 132522 w 3738115"/>
              <a:gd name="connsiteY6" fmla="*/ 1338470 h 3445565"/>
              <a:gd name="connsiteX7" fmla="*/ 159026 w 3738115"/>
              <a:gd name="connsiteY7" fmla="*/ 1298713 h 3445565"/>
              <a:gd name="connsiteX8" fmla="*/ 172278 w 3738115"/>
              <a:gd name="connsiteY8" fmla="*/ 1258956 h 3445565"/>
              <a:gd name="connsiteX9" fmla="*/ 251791 w 3738115"/>
              <a:gd name="connsiteY9" fmla="*/ 1179443 h 3445565"/>
              <a:gd name="connsiteX10" fmla="*/ 278296 w 3738115"/>
              <a:gd name="connsiteY10" fmla="*/ 1126435 h 3445565"/>
              <a:gd name="connsiteX11" fmla="*/ 371061 w 3738115"/>
              <a:gd name="connsiteY11" fmla="*/ 1033670 h 3445565"/>
              <a:gd name="connsiteX12" fmla="*/ 397565 w 3738115"/>
              <a:gd name="connsiteY12" fmla="*/ 1007165 h 3445565"/>
              <a:gd name="connsiteX13" fmla="*/ 463826 w 3738115"/>
              <a:gd name="connsiteY13" fmla="*/ 914400 h 3445565"/>
              <a:gd name="connsiteX14" fmla="*/ 516835 w 3738115"/>
              <a:gd name="connsiteY14" fmla="*/ 821635 h 3445565"/>
              <a:gd name="connsiteX15" fmla="*/ 556591 w 3738115"/>
              <a:gd name="connsiteY15" fmla="*/ 742122 h 3445565"/>
              <a:gd name="connsiteX16" fmla="*/ 583096 w 3738115"/>
              <a:gd name="connsiteY16" fmla="*/ 662609 h 3445565"/>
              <a:gd name="connsiteX17" fmla="*/ 596348 w 3738115"/>
              <a:gd name="connsiteY17" fmla="*/ 622852 h 3445565"/>
              <a:gd name="connsiteX18" fmla="*/ 622852 w 3738115"/>
              <a:gd name="connsiteY18" fmla="*/ 583096 h 3445565"/>
              <a:gd name="connsiteX19" fmla="*/ 689113 w 3738115"/>
              <a:gd name="connsiteY19" fmla="*/ 463826 h 3445565"/>
              <a:gd name="connsiteX20" fmla="*/ 742122 w 3738115"/>
              <a:gd name="connsiteY20" fmla="*/ 384313 h 3445565"/>
              <a:gd name="connsiteX21" fmla="*/ 781878 w 3738115"/>
              <a:gd name="connsiteY21" fmla="*/ 371061 h 3445565"/>
              <a:gd name="connsiteX22" fmla="*/ 848139 w 3738115"/>
              <a:gd name="connsiteY22" fmla="*/ 318052 h 3445565"/>
              <a:gd name="connsiteX23" fmla="*/ 927652 w 3738115"/>
              <a:gd name="connsiteY23" fmla="*/ 291548 h 3445565"/>
              <a:gd name="connsiteX24" fmla="*/ 1007165 w 3738115"/>
              <a:gd name="connsiteY24" fmla="*/ 265043 h 3445565"/>
              <a:gd name="connsiteX25" fmla="*/ 1046922 w 3738115"/>
              <a:gd name="connsiteY25" fmla="*/ 251791 h 3445565"/>
              <a:gd name="connsiteX26" fmla="*/ 1099930 w 3738115"/>
              <a:gd name="connsiteY26" fmla="*/ 238539 h 3445565"/>
              <a:gd name="connsiteX27" fmla="*/ 1139687 w 3738115"/>
              <a:gd name="connsiteY27" fmla="*/ 225287 h 3445565"/>
              <a:gd name="connsiteX28" fmla="*/ 1245704 w 3738115"/>
              <a:gd name="connsiteY28" fmla="*/ 198783 h 3445565"/>
              <a:gd name="connsiteX29" fmla="*/ 1298713 w 3738115"/>
              <a:gd name="connsiteY29" fmla="*/ 172278 h 3445565"/>
              <a:gd name="connsiteX30" fmla="*/ 1391478 w 3738115"/>
              <a:gd name="connsiteY30" fmla="*/ 145774 h 3445565"/>
              <a:gd name="connsiteX31" fmla="*/ 1431235 w 3738115"/>
              <a:gd name="connsiteY31" fmla="*/ 119270 h 3445565"/>
              <a:gd name="connsiteX32" fmla="*/ 1550504 w 3738115"/>
              <a:gd name="connsiteY32" fmla="*/ 92765 h 3445565"/>
              <a:gd name="connsiteX33" fmla="*/ 1630017 w 3738115"/>
              <a:gd name="connsiteY33" fmla="*/ 66261 h 3445565"/>
              <a:gd name="connsiteX34" fmla="*/ 1683026 w 3738115"/>
              <a:gd name="connsiteY34" fmla="*/ 53009 h 3445565"/>
              <a:gd name="connsiteX35" fmla="*/ 1815548 w 3738115"/>
              <a:gd name="connsiteY35" fmla="*/ 13252 h 3445565"/>
              <a:gd name="connsiteX36" fmla="*/ 2001078 w 3738115"/>
              <a:gd name="connsiteY36" fmla="*/ 0 h 3445565"/>
              <a:gd name="connsiteX37" fmla="*/ 2107096 w 3738115"/>
              <a:gd name="connsiteY37" fmla="*/ 13252 h 3445565"/>
              <a:gd name="connsiteX38" fmla="*/ 2146852 w 3738115"/>
              <a:gd name="connsiteY38" fmla="*/ 39756 h 3445565"/>
              <a:gd name="connsiteX39" fmla="*/ 2199861 w 3738115"/>
              <a:gd name="connsiteY39" fmla="*/ 66261 h 3445565"/>
              <a:gd name="connsiteX40" fmla="*/ 2279374 w 3738115"/>
              <a:gd name="connsiteY40" fmla="*/ 92765 h 3445565"/>
              <a:gd name="connsiteX41" fmla="*/ 2305878 w 3738115"/>
              <a:gd name="connsiteY41" fmla="*/ 79513 h 3445565"/>
              <a:gd name="connsiteX42" fmla="*/ 2345635 w 3738115"/>
              <a:gd name="connsiteY42" fmla="*/ 132522 h 3445565"/>
              <a:gd name="connsiteX43" fmla="*/ 2372139 w 3738115"/>
              <a:gd name="connsiteY43" fmla="*/ 92765 h 3445565"/>
              <a:gd name="connsiteX44" fmla="*/ 2425148 w 3738115"/>
              <a:gd name="connsiteY44" fmla="*/ 132522 h 3445565"/>
              <a:gd name="connsiteX45" fmla="*/ 2517913 w 3738115"/>
              <a:gd name="connsiteY45" fmla="*/ 185530 h 3445565"/>
              <a:gd name="connsiteX46" fmla="*/ 2584174 w 3738115"/>
              <a:gd name="connsiteY46" fmla="*/ 225287 h 3445565"/>
              <a:gd name="connsiteX47" fmla="*/ 2690191 w 3738115"/>
              <a:gd name="connsiteY47" fmla="*/ 265043 h 3445565"/>
              <a:gd name="connsiteX48" fmla="*/ 2796208 w 3738115"/>
              <a:gd name="connsiteY48" fmla="*/ 291548 h 3445565"/>
              <a:gd name="connsiteX49" fmla="*/ 2888974 w 3738115"/>
              <a:gd name="connsiteY49" fmla="*/ 371061 h 3445565"/>
              <a:gd name="connsiteX50" fmla="*/ 2981739 w 3738115"/>
              <a:gd name="connsiteY50" fmla="*/ 424070 h 3445565"/>
              <a:gd name="connsiteX51" fmla="*/ 3034748 w 3738115"/>
              <a:gd name="connsiteY51" fmla="*/ 437322 h 3445565"/>
              <a:gd name="connsiteX52" fmla="*/ 3074504 w 3738115"/>
              <a:gd name="connsiteY52" fmla="*/ 463826 h 3445565"/>
              <a:gd name="connsiteX53" fmla="*/ 3114261 w 3738115"/>
              <a:gd name="connsiteY53" fmla="*/ 477078 h 3445565"/>
              <a:gd name="connsiteX54" fmla="*/ 3180522 w 3738115"/>
              <a:gd name="connsiteY54" fmla="*/ 543339 h 3445565"/>
              <a:gd name="connsiteX55" fmla="*/ 3220278 w 3738115"/>
              <a:gd name="connsiteY55" fmla="*/ 583096 h 3445565"/>
              <a:gd name="connsiteX56" fmla="*/ 3260035 w 3738115"/>
              <a:gd name="connsiteY56" fmla="*/ 596348 h 3445565"/>
              <a:gd name="connsiteX57" fmla="*/ 3313043 w 3738115"/>
              <a:gd name="connsiteY57" fmla="*/ 675861 h 3445565"/>
              <a:gd name="connsiteX58" fmla="*/ 3339548 w 3738115"/>
              <a:gd name="connsiteY58" fmla="*/ 702365 h 3445565"/>
              <a:gd name="connsiteX59" fmla="*/ 3366052 w 3738115"/>
              <a:gd name="connsiteY59" fmla="*/ 742122 h 3445565"/>
              <a:gd name="connsiteX60" fmla="*/ 3392556 w 3738115"/>
              <a:gd name="connsiteY60" fmla="*/ 795130 h 3445565"/>
              <a:gd name="connsiteX61" fmla="*/ 3432313 w 3738115"/>
              <a:gd name="connsiteY61" fmla="*/ 821635 h 3445565"/>
              <a:gd name="connsiteX62" fmla="*/ 3511826 w 3738115"/>
              <a:gd name="connsiteY62" fmla="*/ 954156 h 3445565"/>
              <a:gd name="connsiteX63" fmla="*/ 3538330 w 3738115"/>
              <a:gd name="connsiteY63" fmla="*/ 1033670 h 3445565"/>
              <a:gd name="connsiteX64" fmla="*/ 3604591 w 3738115"/>
              <a:gd name="connsiteY64" fmla="*/ 1086678 h 3445565"/>
              <a:gd name="connsiteX65" fmla="*/ 3631096 w 3738115"/>
              <a:gd name="connsiteY65" fmla="*/ 1113183 h 3445565"/>
              <a:gd name="connsiteX66" fmla="*/ 3657600 w 3738115"/>
              <a:gd name="connsiteY66" fmla="*/ 1192696 h 3445565"/>
              <a:gd name="connsiteX67" fmla="*/ 3670852 w 3738115"/>
              <a:gd name="connsiteY67" fmla="*/ 1232452 h 3445565"/>
              <a:gd name="connsiteX68" fmla="*/ 3684104 w 3738115"/>
              <a:gd name="connsiteY68" fmla="*/ 1431235 h 3445565"/>
              <a:gd name="connsiteX69" fmla="*/ 3710609 w 3738115"/>
              <a:gd name="connsiteY69" fmla="*/ 1457739 h 3445565"/>
              <a:gd name="connsiteX70" fmla="*/ 3723860 w 3738115"/>
              <a:gd name="connsiteY70" fmla="*/ 1577009 h 3445565"/>
              <a:gd name="connsiteX71" fmla="*/ 3737113 w 3738115"/>
              <a:gd name="connsiteY71" fmla="*/ 1696278 h 3445565"/>
              <a:gd name="connsiteX72" fmla="*/ 3684104 w 3738115"/>
              <a:gd name="connsiteY72" fmla="*/ 1749287 h 3445565"/>
              <a:gd name="connsiteX73" fmla="*/ 3644348 w 3738115"/>
              <a:gd name="connsiteY73" fmla="*/ 1842052 h 3445565"/>
              <a:gd name="connsiteX74" fmla="*/ 3617843 w 3738115"/>
              <a:gd name="connsiteY74" fmla="*/ 1895061 h 3445565"/>
              <a:gd name="connsiteX75" fmla="*/ 3591339 w 3738115"/>
              <a:gd name="connsiteY75" fmla="*/ 1987826 h 3445565"/>
              <a:gd name="connsiteX76" fmla="*/ 3578087 w 3738115"/>
              <a:gd name="connsiteY76" fmla="*/ 2067340 h 3445565"/>
              <a:gd name="connsiteX77" fmla="*/ 3498573 w 3738115"/>
              <a:gd name="connsiteY77" fmla="*/ 2133600 h 3445565"/>
              <a:gd name="connsiteX78" fmla="*/ 3432312 w 3738115"/>
              <a:gd name="connsiteY78" fmla="*/ 2266121 h 3445565"/>
              <a:gd name="connsiteX79" fmla="*/ 3366052 w 3738115"/>
              <a:gd name="connsiteY79" fmla="*/ 2279374 h 3445565"/>
              <a:gd name="connsiteX80" fmla="*/ 3352800 w 3738115"/>
              <a:gd name="connsiteY80" fmla="*/ 2557670 h 3445565"/>
              <a:gd name="connsiteX81" fmla="*/ 3260035 w 3738115"/>
              <a:gd name="connsiteY81" fmla="*/ 2676939 h 3445565"/>
              <a:gd name="connsiteX82" fmla="*/ 3193774 w 3738115"/>
              <a:gd name="connsiteY82" fmla="*/ 2729948 h 3445565"/>
              <a:gd name="connsiteX83" fmla="*/ 3114261 w 3738115"/>
              <a:gd name="connsiteY83" fmla="*/ 2809461 h 3445565"/>
              <a:gd name="connsiteX84" fmla="*/ 3087756 w 3738115"/>
              <a:gd name="connsiteY84" fmla="*/ 2849217 h 3445565"/>
              <a:gd name="connsiteX85" fmla="*/ 3061252 w 3738115"/>
              <a:gd name="connsiteY85" fmla="*/ 2875722 h 3445565"/>
              <a:gd name="connsiteX86" fmla="*/ 3034748 w 3738115"/>
              <a:gd name="connsiteY86" fmla="*/ 2915478 h 3445565"/>
              <a:gd name="connsiteX87" fmla="*/ 3008243 w 3738115"/>
              <a:gd name="connsiteY87" fmla="*/ 2941983 h 3445565"/>
              <a:gd name="connsiteX88" fmla="*/ 2981739 w 3738115"/>
              <a:gd name="connsiteY88" fmla="*/ 2981739 h 3445565"/>
              <a:gd name="connsiteX89" fmla="*/ 2915478 w 3738115"/>
              <a:gd name="connsiteY89" fmla="*/ 3034748 h 3445565"/>
              <a:gd name="connsiteX90" fmla="*/ 2875722 w 3738115"/>
              <a:gd name="connsiteY90" fmla="*/ 3087756 h 3445565"/>
              <a:gd name="connsiteX91" fmla="*/ 2835965 w 3738115"/>
              <a:gd name="connsiteY91" fmla="*/ 3114261 h 3445565"/>
              <a:gd name="connsiteX92" fmla="*/ 2796209 w 3738115"/>
              <a:gd name="connsiteY92" fmla="*/ 3154017 h 3445565"/>
              <a:gd name="connsiteX93" fmla="*/ 2716696 w 3738115"/>
              <a:gd name="connsiteY93" fmla="*/ 3207026 h 3445565"/>
              <a:gd name="connsiteX94" fmla="*/ 2676939 w 3738115"/>
              <a:gd name="connsiteY94" fmla="*/ 3233530 h 3445565"/>
              <a:gd name="connsiteX95" fmla="*/ 2637183 w 3738115"/>
              <a:gd name="connsiteY95" fmla="*/ 3260035 h 3445565"/>
              <a:gd name="connsiteX96" fmla="*/ 2584174 w 3738115"/>
              <a:gd name="connsiteY96" fmla="*/ 3286539 h 3445565"/>
              <a:gd name="connsiteX97" fmla="*/ 2517913 w 3738115"/>
              <a:gd name="connsiteY97" fmla="*/ 3313043 h 3445565"/>
              <a:gd name="connsiteX98" fmla="*/ 2438400 w 3738115"/>
              <a:gd name="connsiteY98" fmla="*/ 3339548 h 3445565"/>
              <a:gd name="connsiteX99" fmla="*/ 2358887 w 3738115"/>
              <a:gd name="connsiteY99" fmla="*/ 3405809 h 3445565"/>
              <a:gd name="connsiteX100" fmla="*/ 2305878 w 3738115"/>
              <a:gd name="connsiteY100" fmla="*/ 3419061 h 3445565"/>
              <a:gd name="connsiteX101" fmla="*/ 2199861 w 3738115"/>
              <a:gd name="connsiteY101" fmla="*/ 3445565 h 3445565"/>
              <a:gd name="connsiteX102" fmla="*/ 1736035 w 3738115"/>
              <a:gd name="connsiteY102" fmla="*/ 3432313 h 3445565"/>
              <a:gd name="connsiteX103" fmla="*/ 1577009 w 3738115"/>
              <a:gd name="connsiteY103" fmla="*/ 3405809 h 3445565"/>
              <a:gd name="connsiteX104" fmla="*/ 1484243 w 3738115"/>
              <a:gd name="connsiteY104" fmla="*/ 3392556 h 3445565"/>
              <a:gd name="connsiteX105" fmla="*/ 1417983 w 3738115"/>
              <a:gd name="connsiteY105" fmla="*/ 3379304 h 3445565"/>
              <a:gd name="connsiteX106" fmla="*/ 1338470 w 3738115"/>
              <a:gd name="connsiteY106" fmla="*/ 3352800 h 3445565"/>
              <a:gd name="connsiteX107" fmla="*/ 1298713 w 3738115"/>
              <a:gd name="connsiteY107" fmla="*/ 3339548 h 3445565"/>
              <a:gd name="connsiteX108" fmla="*/ 1219200 w 3738115"/>
              <a:gd name="connsiteY108" fmla="*/ 3313043 h 3445565"/>
              <a:gd name="connsiteX109" fmla="*/ 1179443 w 3738115"/>
              <a:gd name="connsiteY109" fmla="*/ 3299791 h 3445565"/>
              <a:gd name="connsiteX110" fmla="*/ 1086678 w 3738115"/>
              <a:gd name="connsiteY110" fmla="*/ 3260035 h 3445565"/>
              <a:gd name="connsiteX111" fmla="*/ 1060174 w 3738115"/>
              <a:gd name="connsiteY111" fmla="*/ 3233530 h 3445565"/>
              <a:gd name="connsiteX112" fmla="*/ 1007165 w 3738115"/>
              <a:gd name="connsiteY112" fmla="*/ 3207026 h 3445565"/>
              <a:gd name="connsiteX113" fmla="*/ 967409 w 3738115"/>
              <a:gd name="connsiteY113" fmla="*/ 3167270 h 3445565"/>
              <a:gd name="connsiteX114" fmla="*/ 927652 w 3738115"/>
              <a:gd name="connsiteY114" fmla="*/ 3154017 h 3445565"/>
              <a:gd name="connsiteX115" fmla="*/ 848139 w 3738115"/>
              <a:gd name="connsiteY115" fmla="*/ 3101009 h 3445565"/>
              <a:gd name="connsiteX116" fmla="*/ 848139 w 3738115"/>
              <a:gd name="connsiteY116" fmla="*/ 3101009 h 3445565"/>
              <a:gd name="connsiteX117" fmla="*/ 795130 w 3738115"/>
              <a:gd name="connsiteY117" fmla="*/ 3048000 h 3445565"/>
              <a:gd name="connsiteX118" fmla="*/ 755374 w 3738115"/>
              <a:gd name="connsiteY118" fmla="*/ 3021496 h 3445565"/>
              <a:gd name="connsiteX119" fmla="*/ 662609 w 3738115"/>
              <a:gd name="connsiteY119" fmla="*/ 2941983 h 3445565"/>
              <a:gd name="connsiteX120" fmla="*/ 622852 w 3738115"/>
              <a:gd name="connsiteY120" fmla="*/ 2928730 h 3445565"/>
              <a:gd name="connsiteX121" fmla="*/ 516835 w 3738115"/>
              <a:gd name="connsiteY121" fmla="*/ 2849217 h 3445565"/>
              <a:gd name="connsiteX122" fmla="*/ 490330 w 3738115"/>
              <a:gd name="connsiteY122" fmla="*/ 2822713 h 3445565"/>
              <a:gd name="connsiteX123" fmla="*/ 410817 w 3738115"/>
              <a:gd name="connsiteY123" fmla="*/ 2769704 h 3445565"/>
              <a:gd name="connsiteX124" fmla="*/ 371061 w 3738115"/>
              <a:gd name="connsiteY124" fmla="*/ 2716696 h 3445565"/>
              <a:gd name="connsiteX125" fmla="*/ 344556 w 3738115"/>
              <a:gd name="connsiteY125" fmla="*/ 2676939 h 3445565"/>
              <a:gd name="connsiteX126" fmla="*/ 304800 w 3738115"/>
              <a:gd name="connsiteY126" fmla="*/ 2650435 h 3445565"/>
              <a:gd name="connsiteX127" fmla="*/ 251791 w 3738115"/>
              <a:gd name="connsiteY127" fmla="*/ 2570922 h 3445565"/>
              <a:gd name="connsiteX128" fmla="*/ 185530 w 3738115"/>
              <a:gd name="connsiteY128" fmla="*/ 2517913 h 3445565"/>
              <a:gd name="connsiteX129" fmla="*/ 159026 w 3738115"/>
              <a:gd name="connsiteY129" fmla="*/ 2438400 h 3445565"/>
              <a:gd name="connsiteX130" fmla="*/ 132522 w 3738115"/>
              <a:gd name="connsiteY130" fmla="*/ 2398643 h 3445565"/>
              <a:gd name="connsiteX131" fmla="*/ 92765 w 3738115"/>
              <a:gd name="connsiteY131" fmla="*/ 2332383 h 3445565"/>
              <a:gd name="connsiteX132" fmla="*/ 79513 w 3738115"/>
              <a:gd name="connsiteY132" fmla="*/ 2266122 h 3445565"/>
              <a:gd name="connsiteX133" fmla="*/ 53009 w 3738115"/>
              <a:gd name="connsiteY133" fmla="*/ 2186609 h 3445565"/>
              <a:gd name="connsiteX134" fmla="*/ 39756 w 3738115"/>
              <a:gd name="connsiteY134" fmla="*/ 2146852 h 3445565"/>
              <a:gd name="connsiteX135" fmla="*/ 13252 w 3738115"/>
              <a:gd name="connsiteY135" fmla="*/ 2001078 h 3445565"/>
              <a:gd name="connsiteX136" fmla="*/ 0 w 3738115"/>
              <a:gd name="connsiteY136" fmla="*/ 1895061 h 3445565"/>
              <a:gd name="connsiteX0" fmla="*/ 0 w 3738115"/>
              <a:gd name="connsiteY0" fmla="*/ 1895061 h 3445565"/>
              <a:gd name="connsiteX1" fmla="*/ 13252 w 3738115"/>
              <a:gd name="connsiteY1" fmla="*/ 1709530 h 3445565"/>
              <a:gd name="connsiteX2" fmla="*/ 39756 w 3738115"/>
              <a:gd name="connsiteY2" fmla="*/ 1603513 h 3445565"/>
              <a:gd name="connsiteX3" fmla="*/ 66261 w 3738115"/>
              <a:gd name="connsiteY3" fmla="*/ 1497496 h 3445565"/>
              <a:gd name="connsiteX4" fmla="*/ 79513 w 3738115"/>
              <a:gd name="connsiteY4" fmla="*/ 1457739 h 3445565"/>
              <a:gd name="connsiteX5" fmla="*/ 106017 w 3738115"/>
              <a:gd name="connsiteY5" fmla="*/ 1417983 h 3445565"/>
              <a:gd name="connsiteX6" fmla="*/ 132522 w 3738115"/>
              <a:gd name="connsiteY6" fmla="*/ 1338470 h 3445565"/>
              <a:gd name="connsiteX7" fmla="*/ 159026 w 3738115"/>
              <a:gd name="connsiteY7" fmla="*/ 1298713 h 3445565"/>
              <a:gd name="connsiteX8" fmla="*/ 172278 w 3738115"/>
              <a:gd name="connsiteY8" fmla="*/ 1258956 h 3445565"/>
              <a:gd name="connsiteX9" fmla="*/ 251791 w 3738115"/>
              <a:gd name="connsiteY9" fmla="*/ 1179443 h 3445565"/>
              <a:gd name="connsiteX10" fmla="*/ 278296 w 3738115"/>
              <a:gd name="connsiteY10" fmla="*/ 1126435 h 3445565"/>
              <a:gd name="connsiteX11" fmla="*/ 371061 w 3738115"/>
              <a:gd name="connsiteY11" fmla="*/ 1033670 h 3445565"/>
              <a:gd name="connsiteX12" fmla="*/ 397565 w 3738115"/>
              <a:gd name="connsiteY12" fmla="*/ 1007165 h 3445565"/>
              <a:gd name="connsiteX13" fmla="*/ 463826 w 3738115"/>
              <a:gd name="connsiteY13" fmla="*/ 914400 h 3445565"/>
              <a:gd name="connsiteX14" fmla="*/ 516835 w 3738115"/>
              <a:gd name="connsiteY14" fmla="*/ 821635 h 3445565"/>
              <a:gd name="connsiteX15" fmla="*/ 556591 w 3738115"/>
              <a:gd name="connsiteY15" fmla="*/ 742122 h 3445565"/>
              <a:gd name="connsiteX16" fmla="*/ 583096 w 3738115"/>
              <a:gd name="connsiteY16" fmla="*/ 662609 h 3445565"/>
              <a:gd name="connsiteX17" fmla="*/ 596348 w 3738115"/>
              <a:gd name="connsiteY17" fmla="*/ 622852 h 3445565"/>
              <a:gd name="connsiteX18" fmla="*/ 622852 w 3738115"/>
              <a:gd name="connsiteY18" fmla="*/ 583096 h 3445565"/>
              <a:gd name="connsiteX19" fmla="*/ 689113 w 3738115"/>
              <a:gd name="connsiteY19" fmla="*/ 463826 h 3445565"/>
              <a:gd name="connsiteX20" fmla="*/ 742122 w 3738115"/>
              <a:gd name="connsiteY20" fmla="*/ 384313 h 3445565"/>
              <a:gd name="connsiteX21" fmla="*/ 781878 w 3738115"/>
              <a:gd name="connsiteY21" fmla="*/ 371061 h 3445565"/>
              <a:gd name="connsiteX22" fmla="*/ 848139 w 3738115"/>
              <a:gd name="connsiteY22" fmla="*/ 318052 h 3445565"/>
              <a:gd name="connsiteX23" fmla="*/ 927652 w 3738115"/>
              <a:gd name="connsiteY23" fmla="*/ 291548 h 3445565"/>
              <a:gd name="connsiteX24" fmla="*/ 1007165 w 3738115"/>
              <a:gd name="connsiteY24" fmla="*/ 265043 h 3445565"/>
              <a:gd name="connsiteX25" fmla="*/ 1046922 w 3738115"/>
              <a:gd name="connsiteY25" fmla="*/ 251791 h 3445565"/>
              <a:gd name="connsiteX26" fmla="*/ 1099930 w 3738115"/>
              <a:gd name="connsiteY26" fmla="*/ 238539 h 3445565"/>
              <a:gd name="connsiteX27" fmla="*/ 1139687 w 3738115"/>
              <a:gd name="connsiteY27" fmla="*/ 225287 h 3445565"/>
              <a:gd name="connsiteX28" fmla="*/ 1245704 w 3738115"/>
              <a:gd name="connsiteY28" fmla="*/ 198783 h 3445565"/>
              <a:gd name="connsiteX29" fmla="*/ 1298713 w 3738115"/>
              <a:gd name="connsiteY29" fmla="*/ 172278 h 3445565"/>
              <a:gd name="connsiteX30" fmla="*/ 1391478 w 3738115"/>
              <a:gd name="connsiteY30" fmla="*/ 145774 h 3445565"/>
              <a:gd name="connsiteX31" fmla="*/ 1431235 w 3738115"/>
              <a:gd name="connsiteY31" fmla="*/ 119270 h 3445565"/>
              <a:gd name="connsiteX32" fmla="*/ 1550504 w 3738115"/>
              <a:gd name="connsiteY32" fmla="*/ 92765 h 3445565"/>
              <a:gd name="connsiteX33" fmla="*/ 1630017 w 3738115"/>
              <a:gd name="connsiteY33" fmla="*/ 66261 h 3445565"/>
              <a:gd name="connsiteX34" fmla="*/ 1683026 w 3738115"/>
              <a:gd name="connsiteY34" fmla="*/ 53009 h 3445565"/>
              <a:gd name="connsiteX35" fmla="*/ 1815548 w 3738115"/>
              <a:gd name="connsiteY35" fmla="*/ 13252 h 3445565"/>
              <a:gd name="connsiteX36" fmla="*/ 2001078 w 3738115"/>
              <a:gd name="connsiteY36" fmla="*/ 0 h 3445565"/>
              <a:gd name="connsiteX37" fmla="*/ 2107096 w 3738115"/>
              <a:gd name="connsiteY37" fmla="*/ 13252 h 3445565"/>
              <a:gd name="connsiteX38" fmla="*/ 2146852 w 3738115"/>
              <a:gd name="connsiteY38" fmla="*/ 39756 h 3445565"/>
              <a:gd name="connsiteX39" fmla="*/ 2199861 w 3738115"/>
              <a:gd name="connsiteY39" fmla="*/ 66261 h 3445565"/>
              <a:gd name="connsiteX40" fmla="*/ 2279374 w 3738115"/>
              <a:gd name="connsiteY40" fmla="*/ 92765 h 3445565"/>
              <a:gd name="connsiteX41" fmla="*/ 2305878 w 3738115"/>
              <a:gd name="connsiteY41" fmla="*/ 79513 h 3445565"/>
              <a:gd name="connsiteX42" fmla="*/ 2345635 w 3738115"/>
              <a:gd name="connsiteY42" fmla="*/ 132522 h 3445565"/>
              <a:gd name="connsiteX43" fmla="*/ 2372139 w 3738115"/>
              <a:gd name="connsiteY43" fmla="*/ 92765 h 3445565"/>
              <a:gd name="connsiteX44" fmla="*/ 2425148 w 3738115"/>
              <a:gd name="connsiteY44" fmla="*/ 132522 h 3445565"/>
              <a:gd name="connsiteX45" fmla="*/ 2517913 w 3738115"/>
              <a:gd name="connsiteY45" fmla="*/ 185530 h 3445565"/>
              <a:gd name="connsiteX46" fmla="*/ 2584174 w 3738115"/>
              <a:gd name="connsiteY46" fmla="*/ 225287 h 3445565"/>
              <a:gd name="connsiteX47" fmla="*/ 2690191 w 3738115"/>
              <a:gd name="connsiteY47" fmla="*/ 265043 h 3445565"/>
              <a:gd name="connsiteX48" fmla="*/ 2796208 w 3738115"/>
              <a:gd name="connsiteY48" fmla="*/ 291548 h 3445565"/>
              <a:gd name="connsiteX49" fmla="*/ 2888974 w 3738115"/>
              <a:gd name="connsiteY49" fmla="*/ 371061 h 3445565"/>
              <a:gd name="connsiteX50" fmla="*/ 2981739 w 3738115"/>
              <a:gd name="connsiteY50" fmla="*/ 424070 h 3445565"/>
              <a:gd name="connsiteX51" fmla="*/ 3034748 w 3738115"/>
              <a:gd name="connsiteY51" fmla="*/ 437322 h 3445565"/>
              <a:gd name="connsiteX52" fmla="*/ 3074504 w 3738115"/>
              <a:gd name="connsiteY52" fmla="*/ 463826 h 3445565"/>
              <a:gd name="connsiteX53" fmla="*/ 3114261 w 3738115"/>
              <a:gd name="connsiteY53" fmla="*/ 477078 h 3445565"/>
              <a:gd name="connsiteX54" fmla="*/ 3180522 w 3738115"/>
              <a:gd name="connsiteY54" fmla="*/ 543339 h 3445565"/>
              <a:gd name="connsiteX55" fmla="*/ 3220278 w 3738115"/>
              <a:gd name="connsiteY55" fmla="*/ 583096 h 3445565"/>
              <a:gd name="connsiteX56" fmla="*/ 3260035 w 3738115"/>
              <a:gd name="connsiteY56" fmla="*/ 596348 h 3445565"/>
              <a:gd name="connsiteX57" fmla="*/ 3313043 w 3738115"/>
              <a:gd name="connsiteY57" fmla="*/ 675861 h 3445565"/>
              <a:gd name="connsiteX58" fmla="*/ 3339548 w 3738115"/>
              <a:gd name="connsiteY58" fmla="*/ 702365 h 3445565"/>
              <a:gd name="connsiteX59" fmla="*/ 3366052 w 3738115"/>
              <a:gd name="connsiteY59" fmla="*/ 742122 h 3445565"/>
              <a:gd name="connsiteX60" fmla="*/ 3392556 w 3738115"/>
              <a:gd name="connsiteY60" fmla="*/ 795130 h 3445565"/>
              <a:gd name="connsiteX61" fmla="*/ 3432313 w 3738115"/>
              <a:gd name="connsiteY61" fmla="*/ 821635 h 3445565"/>
              <a:gd name="connsiteX62" fmla="*/ 3511826 w 3738115"/>
              <a:gd name="connsiteY62" fmla="*/ 954156 h 3445565"/>
              <a:gd name="connsiteX63" fmla="*/ 3538330 w 3738115"/>
              <a:gd name="connsiteY63" fmla="*/ 1033670 h 3445565"/>
              <a:gd name="connsiteX64" fmla="*/ 3604591 w 3738115"/>
              <a:gd name="connsiteY64" fmla="*/ 1086678 h 3445565"/>
              <a:gd name="connsiteX65" fmla="*/ 3631096 w 3738115"/>
              <a:gd name="connsiteY65" fmla="*/ 1113183 h 3445565"/>
              <a:gd name="connsiteX66" fmla="*/ 3657600 w 3738115"/>
              <a:gd name="connsiteY66" fmla="*/ 1192696 h 3445565"/>
              <a:gd name="connsiteX67" fmla="*/ 3670852 w 3738115"/>
              <a:gd name="connsiteY67" fmla="*/ 1232452 h 3445565"/>
              <a:gd name="connsiteX68" fmla="*/ 3684104 w 3738115"/>
              <a:gd name="connsiteY68" fmla="*/ 1431235 h 3445565"/>
              <a:gd name="connsiteX69" fmla="*/ 3710609 w 3738115"/>
              <a:gd name="connsiteY69" fmla="*/ 1457739 h 3445565"/>
              <a:gd name="connsiteX70" fmla="*/ 3723860 w 3738115"/>
              <a:gd name="connsiteY70" fmla="*/ 1577009 h 3445565"/>
              <a:gd name="connsiteX71" fmla="*/ 3737113 w 3738115"/>
              <a:gd name="connsiteY71" fmla="*/ 1696278 h 3445565"/>
              <a:gd name="connsiteX72" fmla="*/ 3684104 w 3738115"/>
              <a:gd name="connsiteY72" fmla="*/ 1749287 h 3445565"/>
              <a:gd name="connsiteX73" fmla="*/ 3644348 w 3738115"/>
              <a:gd name="connsiteY73" fmla="*/ 1842052 h 3445565"/>
              <a:gd name="connsiteX74" fmla="*/ 3617843 w 3738115"/>
              <a:gd name="connsiteY74" fmla="*/ 1895061 h 3445565"/>
              <a:gd name="connsiteX75" fmla="*/ 3591339 w 3738115"/>
              <a:gd name="connsiteY75" fmla="*/ 1987826 h 3445565"/>
              <a:gd name="connsiteX76" fmla="*/ 3578087 w 3738115"/>
              <a:gd name="connsiteY76" fmla="*/ 2067340 h 3445565"/>
              <a:gd name="connsiteX77" fmla="*/ 3498573 w 3738115"/>
              <a:gd name="connsiteY77" fmla="*/ 2133600 h 3445565"/>
              <a:gd name="connsiteX78" fmla="*/ 3432312 w 3738115"/>
              <a:gd name="connsiteY78" fmla="*/ 2266121 h 3445565"/>
              <a:gd name="connsiteX79" fmla="*/ 3429552 w 3738115"/>
              <a:gd name="connsiteY79" fmla="*/ 2355574 h 3445565"/>
              <a:gd name="connsiteX80" fmla="*/ 3352800 w 3738115"/>
              <a:gd name="connsiteY80" fmla="*/ 2557670 h 3445565"/>
              <a:gd name="connsiteX81" fmla="*/ 3260035 w 3738115"/>
              <a:gd name="connsiteY81" fmla="*/ 2676939 h 3445565"/>
              <a:gd name="connsiteX82" fmla="*/ 3193774 w 3738115"/>
              <a:gd name="connsiteY82" fmla="*/ 2729948 h 3445565"/>
              <a:gd name="connsiteX83" fmla="*/ 3114261 w 3738115"/>
              <a:gd name="connsiteY83" fmla="*/ 2809461 h 3445565"/>
              <a:gd name="connsiteX84" fmla="*/ 3087756 w 3738115"/>
              <a:gd name="connsiteY84" fmla="*/ 2849217 h 3445565"/>
              <a:gd name="connsiteX85" fmla="*/ 3061252 w 3738115"/>
              <a:gd name="connsiteY85" fmla="*/ 2875722 h 3445565"/>
              <a:gd name="connsiteX86" fmla="*/ 3034748 w 3738115"/>
              <a:gd name="connsiteY86" fmla="*/ 2915478 h 3445565"/>
              <a:gd name="connsiteX87" fmla="*/ 3008243 w 3738115"/>
              <a:gd name="connsiteY87" fmla="*/ 2941983 h 3445565"/>
              <a:gd name="connsiteX88" fmla="*/ 2981739 w 3738115"/>
              <a:gd name="connsiteY88" fmla="*/ 2981739 h 3445565"/>
              <a:gd name="connsiteX89" fmla="*/ 2915478 w 3738115"/>
              <a:gd name="connsiteY89" fmla="*/ 3034748 h 3445565"/>
              <a:gd name="connsiteX90" fmla="*/ 2875722 w 3738115"/>
              <a:gd name="connsiteY90" fmla="*/ 3087756 h 3445565"/>
              <a:gd name="connsiteX91" fmla="*/ 2835965 w 3738115"/>
              <a:gd name="connsiteY91" fmla="*/ 3114261 h 3445565"/>
              <a:gd name="connsiteX92" fmla="*/ 2796209 w 3738115"/>
              <a:gd name="connsiteY92" fmla="*/ 3154017 h 3445565"/>
              <a:gd name="connsiteX93" fmla="*/ 2716696 w 3738115"/>
              <a:gd name="connsiteY93" fmla="*/ 3207026 h 3445565"/>
              <a:gd name="connsiteX94" fmla="*/ 2676939 w 3738115"/>
              <a:gd name="connsiteY94" fmla="*/ 3233530 h 3445565"/>
              <a:gd name="connsiteX95" fmla="*/ 2637183 w 3738115"/>
              <a:gd name="connsiteY95" fmla="*/ 3260035 h 3445565"/>
              <a:gd name="connsiteX96" fmla="*/ 2584174 w 3738115"/>
              <a:gd name="connsiteY96" fmla="*/ 3286539 h 3445565"/>
              <a:gd name="connsiteX97" fmla="*/ 2517913 w 3738115"/>
              <a:gd name="connsiteY97" fmla="*/ 3313043 h 3445565"/>
              <a:gd name="connsiteX98" fmla="*/ 2438400 w 3738115"/>
              <a:gd name="connsiteY98" fmla="*/ 3339548 h 3445565"/>
              <a:gd name="connsiteX99" fmla="*/ 2358887 w 3738115"/>
              <a:gd name="connsiteY99" fmla="*/ 3405809 h 3445565"/>
              <a:gd name="connsiteX100" fmla="*/ 2305878 w 3738115"/>
              <a:gd name="connsiteY100" fmla="*/ 3419061 h 3445565"/>
              <a:gd name="connsiteX101" fmla="*/ 2199861 w 3738115"/>
              <a:gd name="connsiteY101" fmla="*/ 3445565 h 3445565"/>
              <a:gd name="connsiteX102" fmla="*/ 1736035 w 3738115"/>
              <a:gd name="connsiteY102" fmla="*/ 3432313 h 3445565"/>
              <a:gd name="connsiteX103" fmla="*/ 1577009 w 3738115"/>
              <a:gd name="connsiteY103" fmla="*/ 3405809 h 3445565"/>
              <a:gd name="connsiteX104" fmla="*/ 1484243 w 3738115"/>
              <a:gd name="connsiteY104" fmla="*/ 3392556 h 3445565"/>
              <a:gd name="connsiteX105" fmla="*/ 1417983 w 3738115"/>
              <a:gd name="connsiteY105" fmla="*/ 3379304 h 3445565"/>
              <a:gd name="connsiteX106" fmla="*/ 1338470 w 3738115"/>
              <a:gd name="connsiteY106" fmla="*/ 3352800 h 3445565"/>
              <a:gd name="connsiteX107" fmla="*/ 1298713 w 3738115"/>
              <a:gd name="connsiteY107" fmla="*/ 3339548 h 3445565"/>
              <a:gd name="connsiteX108" fmla="*/ 1219200 w 3738115"/>
              <a:gd name="connsiteY108" fmla="*/ 3313043 h 3445565"/>
              <a:gd name="connsiteX109" fmla="*/ 1179443 w 3738115"/>
              <a:gd name="connsiteY109" fmla="*/ 3299791 h 3445565"/>
              <a:gd name="connsiteX110" fmla="*/ 1086678 w 3738115"/>
              <a:gd name="connsiteY110" fmla="*/ 3260035 h 3445565"/>
              <a:gd name="connsiteX111" fmla="*/ 1060174 w 3738115"/>
              <a:gd name="connsiteY111" fmla="*/ 3233530 h 3445565"/>
              <a:gd name="connsiteX112" fmla="*/ 1007165 w 3738115"/>
              <a:gd name="connsiteY112" fmla="*/ 3207026 h 3445565"/>
              <a:gd name="connsiteX113" fmla="*/ 967409 w 3738115"/>
              <a:gd name="connsiteY113" fmla="*/ 3167270 h 3445565"/>
              <a:gd name="connsiteX114" fmla="*/ 927652 w 3738115"/>
              <a:gd name="connsiteY114" fmla="*/ 3154017 h 3445565"/>
              <a:gd name="connsiteX115" fmla="*/ 848139 w 3738115"/>
              <a:gd name="connsiteY115" fmla="*/ 3101009 h 3445565"/>
              <a:gd name="connsiteX116" fmla="*/ 848139 w 3738115"/>
              <a:gd name="connsiteY116" fmla="*/ 3101009 h 3445565"/>
              <a:gd name="connsiteX117" fmla="*/ 795130 w 3738115"/>
              <a:gd name="connsiteY117" fmla="*/ 3048000 h 3445565"/>
              <a:gd name="connsiteX118" fmla="*/ 755374 w 3738115"/>
              <a:gd name="connsiteY118" fmla="*/ 3021496 h 3445565"/>
              <a:gd name="connsiteX119" fmla="*/ 662609 w 3738115"/>
              <a:gd name="connsiteY119" fmla="*/ 2941983 h 3445565"/>
              <a:gd name="connsiteX120" fmla="*/ 622852 w 3738115"/>
              <a:gd name="connsiteY120" fmla="*/ 2928730 h 3445565"/>
              <a:gd name="connsiteX121" fmla="*/ 516835 w 3738115"/>
              <a:gd name="connsiteY121" fmla="*/ 2849217 h 3445565"/>
              <a:gd name="connsiteX122" fmla="*/ 490330 w 3738115"/>
              <a:gd name="connsiteY122" fmla="*/ 2822713 h 3445565"/>
              <a:gd name="connsiteX123" fmla="*/ 410817 w 3738115"/>
              <a:gd name="connsiteY123" fmla="*/ 2769704 h 3445565"/>
              <a:gd name="connsiteX124" fmla="*/ 371061 w 3738115"/>
              <a:gd name="connsiteY124" fmla="*/ 2716696 h 3445565"/>
              <a:gd name="connsiteX125" fmla="*/ 344556 w 3738115"/>
              <a:gd name="connsiteY125" fmla="*/ 2676939 h 3445565"/>
              <a:gd name="connsiteX126" fmla="*/ 304800 w 3738115"/>
              <a:gd name="connsiteY126" fmla="*/ 2650435 h 3445565"/>
              <a:gd name="connsiteX127" fmla="*/ 251791 w 3738115"/>
              <a:gd name="connsiteY127" fmla="*/ 2570922 h 3445565"/>
              <a:gd name="connsiteX128" fmla="*/ 185530 w 3738115"/>
              <a:gd name="connsiteY128" fmla="*/ 2517913 h 3445565"/>
              <a:gd name="connsiteX129" fmla="*/ 159026 w 3738115"/>
              <a:gd name="connsiteY129" fmla="*/ 2438400 h 3445565"/>
              <a:gd name="connsiteX130" fmla="*/ 132522 w 3738115"/>
              <a:gd name="connsiteY130" fmla="*/ 2398643 h 3445565"/>
              <a:gd name="connsiteX131" fmla="*/ 92765 w 3738115"/>
              <a:gd name="connsiteY131" fmla="*/ 2332383 h 3445565"/>
              <a:gd name="connsiteX132" fmla="*/ 79513 w 3738115"/>
              <a:gd name="connsiteY132" fmla="*/ 2266122 h 3445565"/>
              <a:gd name="connsiteX133" fmla="*/ 53009 w 3738115"/>
              <a:gd name="connsiteY133" fmla="*/ 2186609 h 3445565"/>
              <a:gd name="connsiteX134" fmla="*/ 39756 w 3738115"/>
              <a:gd name="connsiteY134" fmla="*/ 2146852 h 3445565"/>
              <a:gd name="connsiteX135" fmla="*/ 13252 w 3738115"/>
              <a:gd name="connsiteY135" fmla="*/ 2001078 h 3445565"/>
              <a:gd name="connsiteX136" fmla="*/ 0 w 3738115"/>
              <a:gd name="connsiteY136" fmla="*/ 1895061 h 3445565"/>
              <a:gd name="connsiteX0" fmla="*/ 0 w 3738115"/>
              <a:gd name="connsiteY0" fmla="*/ 1895061 h 3445565"/>
              <a:gd name="connsiteX1" fmla="*/ 13252 w 3738115"/>
              <a:gd name="connsiteY1" fmla="*/ 1709530 h 3445565"/>
              <a:gd name="connsiteX2" fmla="*/ 39756 w 3738115"/>
              <a:gd name="connsiteY2" fmla="*/ 1603513 h 3445565"/>
              <a:gd name="connsiteX3" fmla="*/ 66261 w 3738115"/>
              <a:gd name="connsiteY3" fmla="*/ 1497496 h 3445565"/>
              <a:gd name="connsiteX4" fmla="*/ 79513 w 3738115"/>
              <a:gd name="connsiteY4" fmla="*/ 1457739 h 3445565"/>
              <a:gd name="connsiteX5" fmla="*/ 106017 w 3738115"/>
              <a:gd name="connsiteY5" fmla="*/ 1417983 h 3445565"/>
              <a:gd name="connsiteX6" fmla="*/ 132522 w 3738115"/>
              <a:gd name="connsiteY6" fmla="*/ 1338470 h 3445565"/>
              <a:gd name="connsiteX7" fmla="*/ 159026 w 3738115"/>
              <a:gd name="connsiteY7" fmla="*/ 1298713 h 3445565"/>
              <a:gd name="connsiteX8" fmla="*/ 172278 w 3738115"/>
              <a:gd name="connsiteY8" fmla="*/ 1258956 h 3445565"/>
              <a:gd name="connsiteX9" fmla="*/ 251791 w 3738115"/>
              <a:gd name="connsiteY9" fmla="*/ 1179443 h 3445565"/>
              <a:gd name="connsiteX10" fmla="*/ 278296 w 3738115"/>
              <a:gd name="connsiteY10" fmla="*/ 1126435 h 3445565"/>
              <a:gd name="connsiteX11" fmla="*/ 371061 w 3738115"/>
              <a:gd name="connsiteY11" fmla="*/ 1033670 h 3445565"/>
              <a:gd name="connsiteX12" fmla="*/ 397565 w 3738115"/>
              <a:gd name="connsiteY12" fmla="*/ 1007165 h 3445565"/>
              <a:gd name="connsiteX13" fmla="*/ 463826 w 3738115"/>
              <a:gd name="connsiteY13" fmla="*/ 914400 h 3445565"/>
              <a:gd name="connsiteX14" fmla="*/ 516835 w 3738115"/>
              <a:gd name="connsiteY14" fmla="*/ 821635 h 3445565"/>
              <a:gd name="connsiteX15" fmla="*/ 556591 w 3738115"/>
              <a:gd name="connsiteY15" fmla="*/ 742122 h 3445565"/>
              <a:gd name="connsiteX16" fmla="*/ 583096 w 3738115"/>
              <a:gd name="connsiteY16" fmla="*/ 662609 h 3445565"/>
              <a:gd name="connsiteX17" fmla="*/ 596348 w 3738115"/>
              <a:gd name="connsiteY17" fmla="*/ 622852 h 3445565"/>
              <a:gd name="connsiteX18" fmla="*/ 622852 w 3738115"/>
              <a:gd name="connsiteY18" fmla="*/ 583096 h 3445565"/>
              <a:gd name="connsiteX19" fmla="*/ 689113 w 3738115"/>
              <a:gd name="connsiteY19" fmla="*/ 463826 h 3445565"/>
              <a:gd name="connsiteX20" fmla="*/ 742122 w 3738115"/>
              <a:gd name="connsiteY20" fmla="*/ 384313 h 3445565"/>
              <a:gd name="connsiteX21" fmla="*/ 781878 w 3738115"/>
              <a:gd name="connsiteY21" fmla="*/ 371061 h 3445565"/>
              <a:gd name="connsiteX22" fmla="*/ 848139 w 3738115"/>
              <a:gd name="connsiteY22" fmla="*/ 318052 h 3445565"/>
              <a:gd name="connsiteX23" fmla="*/ 927652 w 3738115"/>
              <a:gd name="connsiteY23" fmla="*/ 291548 h 3445565"/>
              <a:gd name="connsiteX24" fmla="*/ 1007165 w 3738115"/>
              <a:gd name="connsiteY24" fmla="*/ 265043 h 3445565"/>
              <a:gd name="connsiteX25" fmla="*/ 1046922 w 3738115"/>
              <a:gd name="connsiteY25" fmla="*/ 251791 h 3445565"/>
              <a:gd name="connsiteX26" fmla="*/ 1099930 w 3738115"/>
              <a:gd name="connsiteY26" fmla="*/ 238539 h 3445565"/>
              <a:gd name="connsiteX27" fmla="*/ 1139687 w 3738115"/>
              <a:gd name="connsiteY27" fmla="*/ 225287 h 3445565"/>
              <a:gd name="connsiteX28" fmla="*/ 1245704 w 3738115"/>
              <a:gd name="connsiteY28" fmla="*/ 198783 h 3445565"/>
              <a:gd name="connsiteX29" fmla="*/ 1298713 w 3738115"/>
              <a:gd name="connsiteY29" fmla="*/ 172278 h 3445565"/>
              <a:gd name="connsiteX30" fmla="*/ 1391478 w 3738115"/>
              <a:gd name="connsiteY30" fmla="*/ 145774 h 3445565"/>
              <a:gd name="connsiteX31" fmla="*/ 1431235 w 3738115"/>
              <a:gd name="connsiteY31" fmla="*/ 119270 h 3445565"/>
              <a:gd name="connsiteX32" fmla="*/ 1550504 w 3738115"/>
              <a:gd name="connsiteY32" fmla="*/ 92765 h 3445565"/>
              <a:gd name="connsiteX33" fmla="*/ 1630017 w 3738115"/>
              <a:gd name="connsiteY33" fmla="*/ 66261 h 3445565"/>
              <a:gd name="connsiteX34" fmla="*/ 1683026 w 3738115"/>
              <a:gd name="connsiteY34" fmla="*/ 53009 h 3445565"/>
              <a:gd name="connsiteX35" fmla="*/ 1815548 w 3738115"/>
              <a:gd name="connsiteY35" fmla="*/ 13252 h 3445565"/>
              <a:gd name="connsiteX36" fmla="*/ 2001078 w 3738115"/>
              <a:gd name="connsiteY36" fmla="*/ 0 h 3445565"/>
              <a:gd name="connsiteX37" fmla="*/ 2107096 w 3738115"/>
              <a:gd name="connsiteY37" fmla="*/ 13252 h 3445565"/>
              <a:gd name="connsiteX38" fmla="*/ 2146852 w 3738115"/>
              <a:gd name="connsiteY38" fmla="*/ 39756 h 3445565"/>
              <a:gd name="connsiteX39" fmla="*/ 2199861 w 3738115"/>
              <a:gd name="connsiteY39" fmla="*/ 66261 h 3445565"/>
              <a:gd name="connsiteX40" fmla="*/ 2279374 w 3738115"/>
              <a:gd name="connsiteY40" fmla="*/ 92765 h 3445565"/>
              <a:gd name="connsiteX41" fmla="*/ 2305878 w 3738115"/>
              <a:gd name="connsiteY41" fmla="*/ 79513 h 3445565"/>
              <a:gd name="connsiteX42" fmla="*/ 2345635 w 3738115"/>
              <a:gd name="connsiteY42" fmla="*/ 132522 h 3445565"/>
              <a:gd name="connsiteX43" fmla="*/ 2372139 w 3738115"/>
              <a:gd name="connsiteY43" fmla="*/ 92765 h 3445565"/>
              <a:gd name="connsiteX44" fmla="*/ 2425148 w 3738115"/>
              <a:gd name="connsiteY44" fmla="*/ 132522 h 3445565"/>
              <a:gd name="connsiteX45" fmla="*/ 2517913 w 3738115"/>
              <a:gd name="connsiteY45" fmla="*/ 185530 h 3445565"/>
              <a:gd name="connsiteX46" fmla="*/ 2584174 w 3738115"/>
              <a:gd name="connsiteY46" fmla="*/ 225287 h 3445565"/>
              <a:gd name="connsiteX47" fmla="*/ 2690191 w 3738115"/>
              <a:gd name="connsiteY47" fmla="*/ 265043 h 3445565"/>
              <a:gd name="connsiteX48" fmla="*/ 2796208 w 3738115"/>
              <a:gd name="connsiteY48" fmla="*/ 291548 h 3445565"/>
              <a:gd name="connsiteX49" fmla="*/ 2888974 w 3738115"/>
              <a:gd name="connsiteY49" fmla="*/ 371061 h 3445565"/>
              <a:gd name="connsiteX50" fmla="*/ 2981739 w 3738115"/>
              <a:gd name="connsiteY50" fmla="*/ 424070 h 3445565"/>
              <a:gd name="connsiteX51" fmla="*/ 3034748 w 3738115"/>
              <a:gd name="connsiteY51" fmla="*/ 437322 h 3445565"/>
              <a:gd name="connsiteX52" fmla="*/ 3074504 w 3738115"/>
              <a:gd name="connsiteY52" fmla="*/ 463826 h 3445565"/>
              <a:gd name="connsiteX53" fmla="*/ 3114261 w 3738115"/>
              <a:gd name="connsiteY53" fmla="*/ 477078 h 3445565"/>
              <a:gd name="connsiteX54" fmla="*/ 3180522 w 3738115"/>
              <a:gd name="connsiteY54" fmla="*/ 543339 h 3445565"/>
              <a:gd name="connsiteX55" fmla="*/ 3220278 w 3738115"/>
              <a:gd name="connsiteY55" fmla="*/ 583096 h 3445565"/>
              <a:gd name="connsiteX56" fmla="*/ 3260035 w 3738115"/>
              <a:gd name="connsiteY56" fmla="*/ 596348 h 3445565"/>
              <a:gd name="connsiteX57" fmla="*/ 3313043 w 3738115"/>
              <a:gd name="connsiteY57" fmla="*/ 675861 h 3445565"/>
              <a:gd name="connsiteX58" fmla="*/ 3339548 w 3738115"/>
              <a:gd name="connsiteY58" fmla="*/ 702365 h 3445565"/>
              <a:gd name="connsiteX59" fmla="*/ 3366052 w 3738115"/>
              <a:gd name="connsiteY59" fmla="*/ 742122 h 3445565"/>
              <a:gd name="connsiteX60" fmla="*/ 3392556 w 3738115"/>
              <a:gd name="connsiteY60" fmla="*/ 795130 h 3445565"/>
              <a:gd name="connsiteX61" fmla="*/ 3432313 w 3738115"/>
              <a:gd name="connsiteY61" fmla="*/ 821635 h 3445565"/>
              <a:gd name="connsiteX62" fmla="*/ 3511826 w 3738115"/>
              <a:gd name="connsiteY62" fmla="*/ 954156 h 3445565"/>
              <a:gd name="connsiteX63" fmla="*/ 3538330 w 3738115"/>
              <a:gd name="connsiteY63" fmla="*/ 1033670 h 3445565"/>
              <a:gd name="connsiteX64" fmla="*/ 3604591 w 3738115"/>
              <a:gd name="connsiteY64" fmla="*/ 1086678 h 3445565"/>
              <a:gd name="connsiteX65" fmla="*/ 3631096 w 3738115"/>
              <a:gd name="connsiteY65" fmla="*/ 1113183 h 3445565"/>
              <a:gd name="connsiteX66" fmla="*/ 3657600 w 3738115"/>
              <a:gd name="connsiteY66" fmla="*/ 1192696 h 3445565"/>
              <a:gd name="connsiteX67" fmla="*/ 3670852 w 3738115"/>
              <a:gd name="connsiteY67" fmla="*/ 1232452 h 3445565"/>
              <a:gd name="connsiteX68" fmla="*/ 3684104 w 3738115"/>
              <a:gd name="connsiteY68" fmla="*/ 1431235 h 3445565"/>
              <a:gd name="connsiteX69" fmla="*/ 3710609 w 3738115"/>
              <a:gd name="connsiteY69" fmla="*/ 1457739 h 3445565"/>
              <a:gd name="connsiteX70" fmla="*/ 3723860 w 3738115"/>
              <a:gd name="connsiteY70" fmla="*/ 1577009 h 3445565"/>
              <a:gd name="connsiteX71" fmla="*/ 3737113 w 3738115"/>
              <a:gd name="connsiteY71" fmla="*/ 1696278 h 3445565"/>
              <a:gd name="connsiteX72" fmla="*/ 3684104 w 3738115"/>
              <a:gd name="connsiteY72" fmla="*/ 1749287 h 3445565"/>
              <a:gd name="connsiteX73" fmla="*/ 3644348 w 3738115"/>
              <a:gd name="connsiteY73" fmla="*/ 1842052 h 3445565"/>
              <a:gd name="connsiteX74" fmla="*/ 3617843 w 3738115"/>
              <a:gd name="connsiteY74" fmla="*/ 1895061 h 3445565"/>
              <a:gd name="connsiteX75" fmla="*/ 3591339 w 3738115"/>
              <a:gd name="connsiteY75" fmla="*/ 1987826 h 3445565"/>
              <a:gd name="connsiteX76" fmla="*/ 3578087 w 3738115"/>
              <a:gd name="connsiteY76" fmla="*/ 2067340 h 3445565"/>
              <a:gd name="connsiteX77" fmla="*/ 3498573 w 3738115"/>
              <a:gd name="connsiteY77" fmla="*/ 2133600 h 3445565"/>
              <a:gd name="connsiteX78" fmla="*/ 3508512 w 3738115"/>
              <a:gd name="connsiteY78" fmla="*/ 2228021 h 3445565"/>
              <a:gd name="connsiteX79" fmla="*/ 3429552 w 3738115"/>
              <a:gd name="connsiteY79" fmla="*/ 2355574 h 3445565"/>
              <a:gd name="connsiteX80" fmla="*/ 3352800 w 3738115"/>
              <a:gd name="connsiteY80" fmla="*/ 2557670 h 3445565"/>
              <a:gd name="connsiteX81" fmla="*/ 3260035 w 3738115"/>
              <a:gd name="connsiteY81" fmla="*/ 2676939 h 3445565"/>
              <a:gd name="connsiteX82" fmla="*/ 3193774 w 3738115"/>
              <a:gd name="connsiteY82" fmla="*/ 2729948 h 3445565"/>
              <a:gd name="connsiteX83" fmla="*/ 3114261 w 3738115"/>
              <a:gd name="connsiteY83" fmla="*/ 2809461 h 3445565"/>
              <a:gd name="connsiteX84" fmla="*/ 3087756 w 3738115"/>
              <a:gd name="connsiteY84" fmla="*/ 2849217 h 3445565"/>
              <a:gd name="connsiteX85" fmla="*/ 3061252 w 3738115"/>
              <a:gd name="connsiteY85" fmla="*/ 2875722 h 3445565"/>
              <a:gd name="connsiteX86" fmla="*/ 3034748 w 3738115"/>
              <a:gd name="connsiteY86" fmla="*/ 2915478 h 3445565"/>
              <a:gd name="connsiteX87" fmla="*/ 3008243 w 3738115"/>
              <a:gd name="connsiteY87" fmla="*/ 2941983 h 3445565"/>
              <a:gd name="connsiteX88" fmla="*/ 2981739 w 3738115"/>
              <a:gd name="connsiteY88" fmla="*/ 2981739 h 3445565"/>
              <a:gd name="connsiteX89" fmla="*/ 2915478 w 3738115"/>
              <a:gd name="connsiteY89" fmla="*/ 3034748 h 3445565"/>
              <a:gd name="connsiteX90" fmla="*/ 2875722 w 3738115"/>
              <a:gd name="connsiteY90" fmla="*/ 3087756 h 3445565"/>
              <a:gd name="connsiteX91" fmla="*/ 2835965 w 3738115"/>
              <a:gd name="connsiteY91" fmla="*/ 3114261 h 3445565"/>
              <a:gd name="connsiteX92" fmla="*/ 2796209 w 3738115"/>
              <a:gd name="connsiteY92" fmla="*/ 3154017 h 3445565"/>
              <a:gd name="connsiteX93" fmla="*/ 2716696 w 3738115"/>
              <a:gd name="connsiteY93" fmla="*/ 3207026 h 3445565"/>
              <a:gd name="connsiteX94" fmla="*/ 2676939 w 3738115"/>
              <a:gd name="connsiteY94" fmla="*/ 3233530 h 3445565"/>
              <a:gd name="connsiteX95" fmla="*/ 2637183 w 3738115"/>
              <a:gd name="connsiteY95" fmla="*/ 3260035 h 3445565"/>
              <a:gd name="connsiteX96" fmla="*/ 2584174 w 3738115"/>
              <a:gd name="connsiteY96" fmla="*/ 3286539 h 3445565"/>
              <a:gd name="connsiteX97" fmla="*/ 2517913 w 3738115"/>
              <a:gd name="connsiteY97" fmla="*/ 3313043 h 3445565"/>
              <a:gd name="connsiteX98" fmla="*/ 2438400 w 3738115"/>
              <a:gd name="connsiteY98" fmla="*/ 3339548 h 3445565"/>
              <a:gd name="connsiteX99" fmla="*/ 2358887 w 3738115"/>
              <a:gd name="connsiteY99" fmla="*/ 3405809 h 3445565"/>
              <a:gd name="connsiteX100" fmla="*/ 2305878 w 3738115"/>
              <a:gd name="connsiteY100" fmla="*/ 3419061 h 3445565"/>
              <a:gd name="connsiteX101" fmla="*/ 2199861 w 3738115"/>
              <a:gd name="connsiteY101" fmla="*/ 3445565 h 3445565"/>
              <a:gd name="connsiteX102" fmla="*/ 1736035 w 3738115"/>
              <a:gd name="connsiteY102" fmla="*/ 3432313 h 3445565"/>
              <a:gd name="connsiteX103" fmla="*/ 1577009 w 3738115"/>
              <a:gd name="connsiteY103" fmla="*/ 3405809 h 3445565"/>
              <a:gd name="connsiteX104" fmla="*/ 1484243 w 3738115"/>
              <a:gd name="connsiteY104" fmla="*/ 3392556 h 3445565"/>
              <a:gd name="connsiteX105" fmla="*/ 1417983 w 3738115"/>
              <a:gd name="connsiteY105" fmla="*/ 3379304 h 3445565"/>
              <a:gd name="connsiteX106" fmla="*/ 1338470 w 3738115"/>
              <a:gd name="connsiteY106" fmla="*/ 3352800 h 3445565"/>
              <a:gd name="connsiteX107" fmla="*/ 1298713 w 3738115"/>
              <a:gd name="connsiteY107" fmla="*/ 3339548 h 3445565"/>
              <a:gd name="connsiteX108" fmla="*/ 1219200 w 3738115"/>
              <a:gd name="connsiteY108" fmla="*/ 3313043 h 3445565"/>
              <a:gd name="connsiteX109" fmla="*/ 1179443 w 3738115"/>
              <a:gd name="connsiteY109" fmla="*/ 3299791 h 3445565"/>
              <a:gd name="connsiteX110" fmla="*/ 1086678 w 3738115"/>
              <a:gd name="connsiteY110" fmla="*/ 3260035 h 3445565"/>
              <a:gd name="connsiteX111" fmla="*/ 1060174 w 3738115"/>
              <a:gd name="connsiteY111" fmla="*/ 3233530 h 3445565"/>
              <a:gd name="connsiteX112" fmla="*/ 1007165 w 3738115"/>
              <a:gd name="connsiteY112" fmla="*/ 3207026 h 3445565"/>
              <a:gd name="connsiteX113" fmla="*/ 967409 w 3738115"/>
              <a:gd name="connsiteY113" fmla="*/ 3167270 h 3445565"/>
              <a:gd name="connsiteX114" fmla="*/ 927652 w 3738115"/>
              <a:gd name="connsiteY114" fmla="*/ 3154017 h 3445565"/>
              <a:gd name="connsiteX115" fmla="*/ 848139 w 3738115"/>
              <a:gd name="connsiteY115" fmla="*/ 3101009 h 3445565"/>
              <a:gd name="connsiteX116" fmla="*/ 848139 w 3738115"/>
              <a:gd name="connsiteY116" fmla="*/ 3101009 h 3445565"/>
              <a:gd name="connsiteX117" fmla="*/ 795130 w 3738115"/>
              <a:gd name="connsiteY117" fmla="*/ 3048000 h 3445565"/>
              <a:gd name="connsiteX118" fmla="*/ 755374 w 3738115"/>
              <a:gd name="connsiteY118" fmla="*/ 3021496 h 3445565"/>
              <a:gd name="connsiteX119" fmla="*/ 662609 w 3738115"/>
              <a:gd name="connsiteY119" fmla="*/ 2941983 h 3445565"/>
              <a:gd name="connsiteX120" fmla="*/ 622852 w 3738115"/>
              <a:gd name="connsiteY120" fmla="*/ 2928730 h 3445565"/>
              <a:gd name="connsiteX121" fmla="*/ 516835 w 3738115"/>
              <a:gd name="connsiteY121" fmla="*/ 2849217 h 3445565"/>
              <a:gd name="connsiteX122" fmla="*/ 490330 w 3738115"/>
              <a:gd name="connsiteY122" fmla="*/ 2822713 h 3445565"/>
              <a:gd name="connsiteX123" fmla="*/ 410817 w 3738115"/>
              <a:gd name="connsiteY123" fmla="*/ 2769704 h 3445565"/>
              <a:gd name="connsiteX124" fmla="*/ 371061 w 3738115"/>
              <a:gd name="connsiteY124" fmla="*/ 2716696 h 3445565"/>
              <a:gd name="connsiteX125" fmla="*/ 344556 w 3738115"/>
              <a:gd name="connsiteY125" fmla="*/ 2676939 h 3445565"/>
              <a:gd name="connsiteX126" fmla="*/ 304800 w 3738115"/>
              <a:gd name="connsiteY126" fmla="*/ 2650435 h 3445565"/>
              <a:gd name="connsiteX127" fmla="*/ 251791 w 3738115"/>
              <a:gd name="connsiteY127" fmla="*/ 2570922 h 3445565"/>
              <a:gd name="connsiteX128" fmla="*/ 185530 w 3738115"/>
              <a:gd name="connsiteY128" fmla="*/ 2517913 h 3445565"/>
              <a:gd name="connsiteX129" fmla="*/ 159026 w 3738115"/>
              <a:gd name="connsiteY129" fmla="*/ 2438400 h 3445565"/>
              <a:gd name="connsiteX130" fmla="*/ 132522 w 3738115"/>
              <a:gd name="connsiteY130" fmla="*/ 2398643 h 3445565"/>
              <a:gd name="connsiteX131" fmla="*/ 92765 w 3738115"/>
              <a:gd name="connsiteY131" fmla="*/ 2332383 h 3445565"/>
              <a:gd name="connsiteX132" fmla="*/ 79513 w 3738115"/>
              <a:gd name="connsiteY132" fmla="*/ 2266122 h 3445565"/>
              <a:gd name="connsiteX133" fmla="*/ 53009 w 3738115"/>
              <a:gd name="connsiteY133" fmla="*/ 2186609 h 3445565"/>
              <a:gd name="connsiteX134" fmla="*/ 39756 w 3738115"/>
              <a:gd name="connsiteY134" fmla="*/ 2146852 h 3445565"/>
              <a:gd name="connsiteX135" fmla="*/ 13252 w 3738115"/>
              <a:gd name="connsiteY135" fmla="*/ 2001078 h 3445565"/>
              <a:gd name="connsiteX136" fmla="*/ 0 w 3738115"/>
              <a:gd name="connsiteY136" fmla="*/ 1895061 h 3445565"/>
              <a:gd name="connsiteX0" fmla="*/ 0 w 3738115"/>
              <a:gd name="connsiteY0" fmla="*/ 1895061 h 3445565"/>
              <a:gd name="connsiteX1" fmla="*/ 13252 w 3738115"/>
              <a:gd name="connsiteY1" fmla="*/ 1709530 h 3445565"/>
              <a:gd name="connsiteX2" fmla="*/ 39756 w 3738115"/>
              <a:gd name="connsiteY2" fmla="*/ 1603513 h 3445565"/>
              <a:gd name="connsiteX3" fmla="*/ 66261 w 3738115"/>
              <a:gd name="connsiteY3" fmla="*/ 1497496 h 3445565"/>
              <a:gd name="connsiteX4" fmla="*/ 79513 w 3738115"/>
              <a:gd name="connsiteY4" fmla="*/ 1457739 h 3445565"/>
              <a:gd name="connsiteX5" fmla="*/ 106017 w 3738115"/>
              <a:gd name="connsiteY5" fmla="*/ 1417983 h 3445565"/>
              <a:gd name="connsiteX6" fmla="*/ 132522 w 3738115"/>
              <a:gd name="connsiteY6" fmla="*/ 1338470 h 3445565"/>
              <a:gd name="connsiteX7" fmla="*/ 159026 w 3738115"/>
              <a:gd name="connsiteY7" fmla="*/ 1298713 h 3445565"/>
              <a:gd name="connsiteX8" fmla="*/ 172278 w 3738115"/>
              <a:gd name="connsiteY8" fmla="*/ 1258956 h 3445565"/>
              <a:gd name="connsiteX9" fmla="*/ 251791 w 3738115"/>
              <a:gd name="connsiteY9" fmla="*/ 1179443 h 3445565"/>
              <a:gd name="connsiteX10" fmla="*/ 278296 w 3738115"/>
              <a:gd name="connsiteY10" fmla="*/ 1126435 h 3445565"/>
              <a:gd name="connsiteX11" fmla="*/ 371061 w 3738115"/>
              <a:gd name="connsiteY11" fmla="*/ 1033670 h 3445565"/>
              <a:gd name="connsiteX12" fmla="*/ 397565 w 3738115"/>
              <a:gd name="connsiteY12" fmla="*/ 1007165 h 3445565"/>
              <a:gd name="connsiteX13" fmla="*/ 463826 w 3738115"/>
              <a:gd name="connsiteY13" fmla="*/ 914400 h 3445565"/>
              <a:gd name="connsiteX14" fmla="*/ 516835 w 3738115"/>
              <a:gd name="connsiteY14" fmla="*/ 821635 h 3445565"/>
              <a:gd name="connsiteX15" fmla="*/ 556591 w 3738115"/>
              <a:gd name="connsiteY15" fmla="*/ 742122 h 3445565"/>
              <a:gd name="connsiteX16" fmla="*/ 583096 w 3738115"/>
              <a:gd name="connsiteY16" fmla="*/ 662609 h 3445565"/>
              <a:gd name="connsiteX17" fmla="*/ 596348 w 3738115"/>
              <a:gd name="connsiteY17" fmla="*/ 622852 h 3445565"/>
              <a:gd name="connsiteX18" fmla="*/ 622852 w 3738115"/>
              <a:gd name="connsiteY18" fmla="*/ 583096 h 3445565"/>
              <a:gd name="connsiteX19" fmla="*/ 689113 w 3738115"/>
              <a:gd name="connsiteY19" fmla="*/ 463826 h 3445565"/>
              <a:gd name="connsiteX20" fmla="*/ 742122 w 3738115"/>
              <a:gd name="connsiteY20" fmla="*/ 384313 h 3445565"/>
              <a:gd name="connsiteX21" fmla="*/ 781878 w 3738115"/>
              <a:gd name="connsiteY21" fmla="*/ 371061 h 3445565"/>
              <a:gd name="connsiteX22" fmla="*/ 848139 w 3738115"/>
              <a:gd name="connsiteY22" fmla="*/ 318052 h 3445565"/>
              <a:gd name="connsiteX23" fmla="*/ 927652 w 3738115"/>
              <a:gd name="connsiteY23" fmla="*/ 291548 h 3445565"/>
              <a:gd name="connsiteX24" fmla="*/ 1007165 w 3738115"/>
              <a:gd name="connsiteY24" fmla="*/ 265043 h 3445565"/>
              <a:gd name="connsiteX25" fmla="*/ 1046922 w 3738115"/>
              <a:gd name="connsiteY25" fmla="*/ 251791 h 3445565"/>
              <a:gd name="connsiteX26" fmla="*/ 1099930 w 3738115"/>
              <a:gd name="connsiteY26" fmla="*/ 238539 h 3445565"/>
              <a:gd name="connsiteX27" fmla="*/ 1139687 w 3738115"/>
              <a:gd name="connsiteY27" fmla="*/ 225287 h 3445565"/>
              <a:gd name="connsiteX28" fmla="*/ 1245704 w 3738115"/>
              <a:gd name="connsiteY28" fmla="*/ 198783 h 3445565"/>
              <a:gd name="connsiteX29" fmla="*/ 1298713 w 3738115"/>
              <a:gd name="connsiteY29" fmla="*/ 172278 h 3445565"/>
              <a:gd name="connsiteX30" fmla="*/ 1391478 w 3738115"/>
              <a:gd name="connsiteY30" fmla="*/ 145774 h 3445565"/>
              <a:gd name="connsiteX31" fmla="*/ 1431235 w 3738115"/>
              <a:gd name="connsiteY31" fmla="*/ 119270 h 3445565"/>
              <a:gd name="connsiteX32" fmla="*/ 1550504 w 3738115"/>
              <a:gd name="connsiteY32" fmla="*/ 92765 h 3445565"/>
              <a:gd name="connsiteX33" fmla="*/ 1630017 w 3738115"/>
              <a:gd name="connsiteY33" fmla="*/ 66261 h 3445565"/>
              <a:gd name="connsiteX34" fmla="*/ 1683026 w 3738115"/>
              <a:gd name="connsiteY34" fmla="*/ 53009 h 3445565"/>
              <a:gd name="connsiteX35" fmla="*/ 1815548 w 3738115"/>
              <a:gd name="connsiteY35" fmla="*/ 13252 h 3445565"/>
              <a:gd name="connsiteX36" fmla="*/ 2001078 w 3738115"/>
              <a:gd name="connsiteY36" fmla="*/ 0 h 3445565"/>
              <a:gd name="connsiteX37" fmla="*/ 2107096 w 3738115"/>
              <a:gd name="connsiteY37" fmla="*/ 13252 h 3445565"/>
              <a:gd name="connsiteX38" fmla="*/ 2146852 w 3738115"/>
              <a:gd name="connsiteY38" fmla="*/ 39756 h 3445565"/>
              <a:gd name="connsiteX39" fmla="*/ 2199861 w 3738115"/>
              <a:gd name="connsiteY39" fmla="*/ 66261 h 3445565"/>
              <a:gd name="connsiteX40" fmla="*/ 2279374 w 3738115"/>
              <a:gd name="connsiteY40" fmla="*/ 92765 h 3445565"/>
              <a:gd name="connsiteX41" fmla="*/ 2305878 w 3738115"/>
              <a:gd name="connsiteY41" fmla="*/ 79513 h 3445565"/>
              <a:gd name="connsiteX42" fmla="*/ 2345635 w 3738115"/>
              <a:gd name="connsiteY42" fmla="*/ 132522 h 3445565"/>
              <a:gd name="connsiteX43" fmla="*/ 2372139 w 3738115"/>
              <a:gd name="connsiteY43" fmla="*/ 92765 h 3445565"/>
              <a:gd name="connsiteX44" fmla="*/ 2425148 w 3738115"/>
              <a:gd name="connsiteY44" fmla="*/ 132522 h 3445565"/>
              <a:gd name="connsiteX45" fmla="*/ 2517913 w 3738115"/>
              <a:gd name="connsiteY45" fmla="*/ 185530 h 3445565"/>
              <a:gd name="connsiteX46" fmla="*/ 2584174 w 3738115"/>
              <a:gd name="connsiteY46" fmla="*/ 225287 h 3445565"/>
              <a:gd name="connsiteX47" fmla="*/ 2690191 w 3738115"/>
              <a:gd name="connsiteY47" fmla="*/ 265043 h 3445565"/>
              <a:gd name="connsiteX48" fmla="*/ 2796208 w 3738115"/>
              <a:gd name="connsiteY48" fmla="*/ 291548 h 3445565"/>
              <a:gd name="connsiteX49" fmla="*/ 2888974 w 3738115"/>
              <a:gd name="connsiteY49" fmla="*/ 371061 h 3445565"/>
              <a:gd name="connsiteX50" fmla="*/ 2981739 w 3738115"/>
              <a:gd name="connsiteY50" fmla="*/ 424070 h 3445565"/>
              <a:gd name="connsiteX51" fmla="*/ 3034748 w 3738115"/>
              <a:gd name="connsiteY51" fmla="*/ 437322 h 3445565"/>
              <a:gd name="connsiteX52" fmla="*/ 3074504 w 3738115"/>
              <a:gd name="connsiteY52" fmla="*/ 463826 h 3445565"/>
              <a:gd name="connsiteX53" fmla="*/ 3114261 w 3738115"/>
              <a:gd name="connsiteY53" fmla="*/ 477078 h 3445565"/>
              <a:gd name="connsiteX54" fmla="*/ 3180522 w 3738115"/>
              <a:gd name="connsiteY54" fmla="*/ 543339 h 3445565"/>
              <a:gd name="connsiteX55" fmla="*/ 3220278 w 3738115"/>
              <a:gd name="connsiteY55" fmla="*/ 583096 h 3445565"/>
              <a:gd name="connsiteX56" fmla="*/ 3260035 w 3738115"/>
              <a:gd name="connsiteY56" fmla="*/ 596348 h 3445565"/>
              <a:gd name="connsiteX57" fmla="*/ 3313043 w 3738115"/>
              <a:gd name="connsiteY57" fmla="*/ 675861 h 3445565"/>
              <a:gd name="connsiteX58" fmla="*/ 3339548 w 3738115"/>
              <a:gd name="connsiteY58" fmla="*/ 702365 h 3445565"/>
              <a:gd name="connsiteX59" fmla="*/ 3366052 w 3738115"/>
              <a:gd name="connsiteY59" fmla="*/ 742122 h 3445565"/>
              <a:gd name="connsiteX60" fmla="*/ 3392556 w 3738115"/>
              <a:gd name="connsiteY60" fmla="*/ 795130 h 3445565"/>
              <a:gd name="connsiteX61" fmla="*/ 3432313 w 3738115"/>
              <a:gd name="connsiteY61" fmla="*/ 821635 h 3445565"/>
              <a:gd name="connsiteX62" fmla="*/ 3511826 w 3738115"/>
              <a:gd name="connsiteY62" fmla="*/ 954156 h 3445565"/>
              <a:gd name="connsiteX63" fmla="*/ 3538330 w 3738115"/>
              <a:gd name="connsiteY63" fmla="*/ 1033670 h 3445565"/>
              <a:gd name="connsiteX64" fmla="*/ 3604591 w 3738115"/>
              <a:gd name="connsiteY64" fmla="*/ 1086678 h 3445565"/>
              <a:gd name="connsiteX65" fmla="*/ 3631096 w 3738115"/>
              <a:gd name="connsiteY65" fmla="*/ 1113183 h 3445565"/>
              <a:gd name="connsiteX66" fmla="*/ 3657600 w 3738115"/>
              <a:gd name="connsiteY66" fmla="*/ 1192696 h 3445565"/>
              <a:gd name="connsiteX67" fmla="*/ 3670852 w 3738115"/>
              <a:gd name="connsiteY67" fmla="*/ 1232452 h 3445565"/>
              <a:gd name="connsiteX68" fmla="*/ 3684104 w 3738115"/>
              <a:gd name="connsiteY68" fmla="*/ 1431235 h 3445565"/>
              <a:gd name="connsiteX69" fmla="*/ 3710609 w 3738115"/>
              <a:gd name="connsiteY69" fmla="*/ 1457739 h 3445565"/>
              <a:gd name="connsiteX70" fmla="*/ 3723860 w 3738115"/>
              <a:gd name="connsiteY70" fmla="*/ 1577009 h 3445565"/>
              <a:gd name="connsiteX71" fmla="*/ 3737113 w 3738115"/>
              <a:gd name="connsiteY71" fmla="*/ 1696278 h 3445565"/>
              <a:gd name="connsiteX72" fmla="*/ 3684104 w 3738115"/>
              <a:gd name="connsiteY72" fmla="*/ 1749287 h 3445565"/>
              <a:gd name="connsiteX73" fmla="*/ 3644348 w 3738115"/>
              <a:gd name="connsiteY73" fmla="*/ 1842052 h 3445565"/>
              <a:gd name="connsiteX74" fmla="*/ 3617843 w 3738115"/>
              <a:gd name="connsiteY74" fmla="*/ 1895061 h 3445565"/>
              <a:gd name="connsiteX75" fmla="*/ 3591339 w 3738115"/>
              <a:gd name="connsiteY75" fmla="*/ 1987826 h 3445565"/>
              <a:gd name="connsiteX76" fmla="*/ 3578087 w 3738115"/>
              <a:gd name="connsiteY76" fmla="*/ 2067340 h 3445565"/>
              <a:gd name="connsiteX77" fmla="*/ 3498573 w 3738115"/>
              <a:gd name="connsiteY77" fmla="*/ 2133600 h 3445565"/>
              <a:gd name="connsiteX78" fmla="*/ 3508512 w 3738115"/>
              <a:gd name="connsiteY78" fmla="*/ 2228021 h 3445565"/>
              <a:gd name="connsiteX79" fmla="*/ 3454952 w 3738115"/>
              <a:gd name="connsiteY79" fmla="*/ 2444474 h 3445565"/>
              <a:gd name="connsiteX80" fmla="*/ 3352800 w 3738115"/>
              <a:gd name="connsiteY80" fmla="*/ 2557670 h 3445565"/>
              <a:gd name="connsiteX81" fmla="*/ 3260035 w 3738115"/>
              <a:gd name="connsiteY81" fmla="*/ 2676939 h 3445565"/>
              <a:gd name="connsiteX82" fmla="*/ 3193774 w 3738115"/>
              <a:gd name="connsiteY82" fmla="*/ 2729948 h 3445565"/>
              <a:gd name="connsiteX83" fmla="*/ 3114261 w 3738115"/>
              <a:gd name="connsiteY83" fmla="*/ 2809461 h 3445565"/>
              <a:gd name="connsiteX84" fmla="*/ 3087756 w 3738115"/>
              <a:gd name="connsiteY84" fmla="*/ 2849217 h 3445565"/>
              <a:gd name="connsiteX85" fmla="*/ 3061252 w 3738115"/>
              <a:gd name="connsiteY85" fmla="*/ 2875722 h 3445565"/>
              <a:gd name="connsiteX86" fmla="*/ 3034748 w 3738115"/>
              <a:gd name="connsiteY86" fmla="*/ 2915478 h 3445565"/>
              <a:gd name="connsiteX87" fmla="*/ 3008243 w 3738115"/>
              <a:gd name="connsiteY87" fmla="*/ 2941983 h 3445565"/>
              <a:gd name="connsiteX88" fmla="*/ 2981739 w 3738115"/>
              <a:gd name="connsiteY88" fmla="*/ 2981739 h 3445565"/>
              <a:gd name="connsiteX89" fmla="*/ 2915478 w 3738115"/>
              <a:gd name="connsiteY89" fmla="*/ 3034748 h 3445565"/>
              <a:gd name="connsiteX90" fmla="*/ 2875722 w 3738115"/>
              <a:gd name="connsiteY90" fmla="*/ 3087756 h 3445565"/>
              <a:gd name="connsiteX91" fmla="*/ 2835965 w 3738115"/>
              <a:gd name="connsiteY91" fmla="*/ 3114261 h 3445565"/>
              <a:gd name="connsiteX92" fmla="*/ 2796209 w 3738115"/>
              <a:gd name="connsiteY92" fmla="*/ 3154017 h 3445565"/>
              <a:gd name="connsiteX93" fmla="*/ 2716696 w 3738115"/>
              <a:gd name="connsiteY93" fmla="*/ 3207026 h 3445565"/>
              <a:gd name="connsiteX94" fmla="*/ 2676939 w 3738115"/>
              <a:gd name="connsiteY94" fmla="*/ 3233530 h 3445565"/>
              <a:gd name="connsiteX95" fmla="*/ 2637183 w 3738115"/>
              <a:gd name="connsiteY95" fmla="*/ 3260035 h 3445565"/>
              <a:gd name="connsiteX96" fmla="*/ 2584174 w 3738115"/>
              <a:gd name="connsiteY96" fmla="*/ 3286539 h 3445565"/>
              <a:gd name="connsiteX97" fmla="*/ 2517913 w 3738115"/>
              <a:gd name="connsiteY97" fmla="*/ 3313043 h 3445565"/>
              <a:gd name="connsiteX98" fmla="*/ 2438400 w 3738115"/>
              <a:gd name="connsiteY98" fmla="*/ 3339548 h 3445565"/>
              <a:gd name="connsiteX99" fmla="*/ 2358887 w 3738115"/>
              <a:gd name="connsiteY99" fmla="*/ 3405809 h 3445565"/>
              <a:gd name="connsiteX100" fmla="*/ 2305878 w 3738115"/>
              <a:gd name="connsiteY100" fmla="*/ 3419061 h 3445565"/>
              <a:gd name="connsiteX101" fmla="*/ 2199861 w 3738115"/>
              <a:gd name="connsiteY101" fmla="*/ 3445565 h 3445565"/>
              <a:gd name="connsiteX102" fmla="*/ 1736035 w 3738115"/>
              <a:gd name="connsiteY102" fmla="*/ 3432313 h 3445565"/>
              <a:gd name="connsiteX103" fmla="*/ 1577009 w 3738115"/>
              <a:gd name="connsiteY103" fmla="*/ 3405809 h 3445565"/>
              <a:gd name="connsiteX104" fmla="*/ 1484243 w 3738115"/>
              <a:gd name="connsiteY104" fmla="*/ 3392556 h 3445565"/>
              <a:gd name="connsiteX105" fmla="*/ 1417983 w 3738115"/>
              <a:gd name="connsiteY105" fmla="*/ 3379304 h 3445565"/>
              <a:gd name="connsiteX106" fmla="*/ 1338470 w 3738115"/>
              <a:gd name="connsiteY106" fmla="*/ 3352800 h 3445565"/>
              <a:gd name="connsiteX107" fmla="*/ 1298713 w 3738115"/>
              <a:gd name="connsiteY107" fmla="*/ 3339548 h 3445565"/>
              <a:gd name="connsiteX108" fmla="*/ 1219200 w 3738115"/>
              <a:gd name="connsiteY108" fmla="*/ 3313043 h 3445565"/>
              <a:gd name="connsiteX109" fmla="*/ 1179443 w 3738115"/>
              <a:gd name="connsiteY109" fmla="*/ 3299791 h 3445565"/>
              <a:gd name="connsiteX110" fmla="*/ 1086678 w 3738115"/>
              <a:gd name="connsiteY110" fmla="*/ 3260035 h 3445565"/>
              <a:gd name="connsiteX111" fmla="*/ 1060174 w 3738115"/>
              <a:gd name="connsiteY111" fmla="*/ 3233530 h 3445565"/>
              <a:gd name="connsiteX112" fmla="*/ 1007165 w 3738115"/>
              <a:gd name="connsiteY112" fmla="*/ 3207026 h 3445565"/>
              <a:gd name="connsiteX113" fmla="*/ 967409 w 3738115"/>
              <a:gd name="connsiteY113" fmla="*/ 3167270 h 3445565"/>
              <a:gd name="connsiteX114" fmla="*/ 927652 w 3738115"/>
              <a:gd name="connsiteY114" fmla="*/ 3154017 h 3445565"/>
              <a:gd name="connsiteX115" fmla="*/ 848139 w 3738115"/>
              <a:gd name="connsiteY115" fmla="*/ 3101009 h 3445565"/>
              <a:gd name="connsiteX116" fmla="*/ 848139 w 3738115"/>
              <a:gd name="connsiteY116" fmla="*/ 3101009 h 3445565"/>
              <a:gd name="connsiteX117" fmla="*/ 795130 w 3738115"/>
              <a:gd name="connsiteY117" fmla="*/ 3048000 h 3445565"/>
              <a:gd name="connsiteX118" fmla="*/ 755374 w 3738115"/>
              <a:gd name="connsiteY118" fmla="*/ 3021496 h 3445565"/>
              <a:gd name="connsiteX119" fmla="*/ 662609 w 3738115"/>
              <a:gd name="connsiteY119" fmla="*/ 2941983 h 3445565"/>
              <a:gd name="connsiteX120" fmla="*/ 622852 w 3738115"/>
              <a:gd name="connsiteY120" fmla="*/ 2928730 h 3445565"/>
              <a:gd name="connsiteX121" fmla="*/ 516835 w 3738115"/>
              <a:gd name="connsiteY121" fmla="*/ 2849217 h 3445565"/>
              <a:gd name="connsiteX122" fmla="*/ 490330 w 3738115"/>
              <a:gd name="connsiteY122" fmla="*/ 2822713 h 3445565"/>
              <a:gd name="connsiteX123" fmla="*/ 410817 w 3738115"/>
              <a:gd name="connsiteY123" fmla="*/ 2769704 h 3445565"/>
              <a:gd name="connsiteX124" fmla="*/ 371061 w 3738115"/>
              <a:gd name="connsiteY124" fmla="*/ 2716696 h 3445565"/>
              <a:gd name="connsiteX125" fmla="*/ 344556 w 3738115"/>
              <a:gd name="connsiteY125" fmla="*/ 2676939 h 3445565"/>
              <a:gd name="connsiteX126" fmla="*/ 304800 w 3738115"/>
              <a:gd name="connsiteY126" fmla="*/ 2650435 h 3445565"/>
              <a:gd name="connsiteX127" fmla="*/ 251791 w 3738115"/>
              <a:gd name="connsiteY127" fmla="*/ 2570922 h 3445565"/>
              <a:gd name="connsiteX128" fmla="*/ 185530 w 3738115"/>
              <a:gd name="connsiteY128" fmla="*/ 2517913 h 3445565"/>
              <a:gd name="connsiteX129" fmla="*/ 159026 w 3738115"/>
              <a:gd name="connsiteY129" fmla="*/ 2438400 h 3445565"/>
              <a:gd name="connsiteX130" fmla="*/ 132522 w 3738115"/>
              <a:gd name="connsiteY130" fmla="*/ 2398643 h 3445565"/>
              <a:gd name="connsiteX131" fmla="*/ 92765 w 3738115"/>
              <a:gd name="connsiteY131" fmla="*/ 2332383 h 3445565"/>
              <a:gd name="connsiteX132" fmla="*/ 79513 w 3738115"/>
              <a:gd name="connsiteY132" fmla="*/ 2266122 h 3445565"/>
              <a:gd name="connsiteX133" fmla="*/ 53009 w 3738115"/>
              <a:gd name="connsiteY133" fmla="*/ 2186609 h 3445565"/>
              <a:gd name="connsiteX134" fmla="*/ 39756 w 3738115"/>
              <a:gd name="connsiteY134" fmla="*/ 2146852 h 3445565"/>
              <a:gd name="connsiteX135" fmla="*/ 13252 w 3738115"/>
              <a:gd name="connsiteY135" fmla="*/ 2001078 h 3445565"/>
              <a:gd name="connsiteX136" fmla="*/ 0 w 3738115"/>
              <a:gd name="connsiteY136" fmla="*/ 1895061 h 3445565"/>
              <a:gd name="connsiteX0" fmla="*/ 0 w 3738115"/>
              <a:gd name="connsiteY0" fmla="*/ 1895061 h 3445565"/>
              <a:gd name="connsiteX1" fmla="*/ 13252 w 3738115"/>
              <a:gd name="connsiteY1" fmla="*/ 1709530 h 3445565"/>
              <a:gd name="connsiteX2" fmla="*/ 39756 w 3738115"/>
              <a:gd name="connsiteY2" fmla="*/ 1603513 h 3445565"/>
              <a:gd name="connsiteX3" fmla="*/ 66261 w 3738115"/>
              <a:gd name="connsiteY3" fmla="*/ 1497496 h 3445565"/>
              <a:gd name="connsiteX4" fmla="*/ 79513 w 3738115"/>
              <a:gd name="connsiteY4" fmla="*/ 1457739 h 3445565"/>
              <a:gd name="connsiteX5" fmla="*/ 106017 w 3738115"/>
              <a:gd name="connsiteY5" fmla="*/ 1417983 h 3445565"/>
              <a:gd name="connsiteX6" fmla="*/ 132522 w 3738115"/>
              <a:gd name="connsiteY6" fmla="*/ 1338470 h 3445565"/>
              <a:gd name="connsiteX7" fmla="*/ 159026 w 3738115"/>
              <a:gd name="connsiteY7" fmla="*/ 1298713 h 3445565"/>
              <a:gd name="connsiteX8" fmla="*/ 172278 w 3738115"/>
              <a:gd name="connsiteY8" fmla="*/ 1258956 h 3445565"/>
              <a:gd name="connsiteX9" fmla="*/ 251791 w 3738115"/>
              <a:gd name="connsiteY9" fmla="*/ 1179443 h 3445565"/>
              <a:gd name="connsiteX10" fmla="*/ 278296 w 3738115"/>
              <a:gd name="connsiteY10" fmla="*/ 1126435 h 3445565"/>
              <a:gd name="connsiteX11" fmla="*/ 371061 w 3738115"/>
              <a:gd name="connsiteY11" fmla="*/ 1033670 h 3445565"/>
              <a:gd name="connsiteX12" fmla="*/ 397565 w 3738115"/>
              <a:gd name="connsiteY12" fmla="*/ 1007165 h 3445565"/>
              <a:gd name="connsiteX13" fmla="*/ 463826 w 3738115"/>
              <a:gd name="connsiteY13" fmla="*/ 914400 h 3445565"/>
              <a:gd name="connsiteX14" fmla="*/ 516835 w 3738115"/>
              <a:gd name="connsiteY14" fmla="*/ 821635 h 3445565"/>
              <a:gd name="connsiteX15" fmla="*/ 556591 w 3738115"/>
              <a:gd name="connsiteY15" fmla="*/ 742122 h 3445565"/>
              <a:gd name="connsiteX16" fmla="*/ 583096 w 3738115"/>
              <a:gd name="connsiteY16" fmla="*/ 662609 h 3445565"/>
              <a:gd name="connsiteX17" fmla="*/ 596348 w 3738115"/>
              <a:gd name="connsiteY17" fmla="*/ 622852 h 3445565"/>
              <a:gd name="connsiteX18" fmla="*/ 622852 w 3738115"/>
              <a:gd name="connsiteY18" fmla="*/ 583096 h 3445565"/>
              <a:gd name="connsiteX19" fmla="*/ 689113 w 3738115"/>
              <a:gd name="connsiteY19" fmla="*/ 463826 h 3445565"/>
              <a:gd name="connsiteX20" fmla="*/ 742122 w 3738115"/>
              <a:gd name="connsiteY20" fmla="*/ 384313 h 3445565"/>
              <a:gd name="connsiteX21" fmla="*/ 781878 w 3738115"/>
              <a:gd name="connsiteY21" fmla="*/ 371061 h 3445565"/>
              <a:gd name="connsiteX22" fmla="*/ 848139 w 3738115"/>
              <a:gd name="connsiteY22" fmla="*/ 318052 h 3445565"/>
              <a:gd name="connsiteX23" fmla="*/ 927652 w 3738115"/>
              <a:gd name="connsiteY23" fmla="*/ 291548 h 3445565"/>
              <a:gd name="connsiteX24" fmla="*/ 1007165 w 3738115"/>
              <a:gd name="connsiteY24" fmla="*/ 265043 h 3445565"/>
              <a:gd name="connsiteX25" fmla="*/ 1046922 w 3738115"/>
              <a:gd name="connsiteY25" fmla="*/ 251791 h 3445565"/>
              <a:gd name="connsiteX26" fmla="*/ 1099930 w 3738115"/>
              <a:gd name="connsiteY26" fmla="*/ 238539 h 3445565"/>
              <a:gd name="connsiteX27" fmla="*/ 1139687 w 3738115"/>
              <a:gd name="connsiteY27" fmla="*/ 225287 h 3445565"/>
              <a:gd name="connsiteX28" fmla="*/ 1245704 w 3738115"/>
              <a:gd name="connsiteY28" fmla="*/ 198783 h 3445565"/>
              <a:gd name="connsiteX29" fmla="*/ 1298713 w 3738115"/>
              <a:gd name="connsiteY29" fmla="*/ 172278 h 3445565"/>
              <a:gd name="connsiteX30" fmla="*/ 1391478 w 3738115"/>
              <a:gd name="connsiteY30" fmla="*/ 145774 h 3445565"/>
              <a:gd name="connsiteX31" fmla="*/ 1431235 w 3738115"/>
              <a:gd name="connsiteY31" fmla="*/ 119270 h 3445565"/>
              <a:gd name="connsiteX32" fmla="*/ 1550504 w 3738115"/>
              <a:gd name="connsiteY32" fmla="*/ 92765 h 3445565"/>
              <a:gd name="connsiteX33" fmla="*/ 1630017 w 3738115"/>
              <a:gd name="connsiteY33" fmla="*/ 66261 h 3445565"/>
              <a:gd name="connsiteX34" fmla="*/ 1683026 w 3738115"/>
              <a:gd name="connsiteY34" fmla="*/ 53009 h 3445565"/>
              <a:gd name="connsiteX35" fmla="*/ 1815548 w 3738115"/>
              <a:gd name="connsiteY35" fmla="*/ 13252 h 3445565"/>
              <a:gd name="connsiteX36" fmla="*/ 2001078 w 3738115"/>
              <a:gd name="connsiteY36" fmla="*/ 0 h 3445565"/>
              <a:gd name="connsiteX37" fmla="*/ 2107096 w 3738115"/>
              <a:gd name="connsiteY37" fmla="*/ 13252 h 3445565"/>
              <a:gd name="connsiteX38" fmla="*/ 2146852 w 3738115"/>
              <a:gd name="connsiteY38" fmla="*/ 39756 h 3445565"/>
              <a:gd name="connsiteX39" fmla="*/ 2199861 w 3738115"/>
              <a:gd name="connsiteY39" fmla="*/ 66261 h 3445565"/>
              <a:gd name="connsiteX40" fmla="*/ 2279374 w 3738115"/>
              <a:gd name="connsiteY40" fmla="*/ 92765 h 3445565"/>
              <a:gd name="connsiteX41" fmla="*/ 2305878 w 3738115"/>
              <a:gd name="connsiteY41" fmla="*/ 79513 h 3445565"/>
              <a:gd name="connsiteX42" fmla="*/ 2345635 w 3738115"/>
              <a:gd name="connsiteY42" fmla="*/ 132522 h 3445565"/>
              <a:gd name="connsiteX43" fmla="*/ 2372139 w 3738115"/>
              <a:gd name="connsiteY43" fmla="*/ 92765 h 3445565"/>
              <a:gd name="connsiteX44" fmla="*/ 2425148 w 3738115"/>
              <a:gd name="connsiteY44" fmla="*/ 132522 h 3445565"/>
              <a:gd name="connsiteX45" fmla="*/ 2517913 w 3738115"/>
              <a:gd name="connsiteY45" fmla="*/ 185530 h 3445565"/>
              <a:gd name="connsiteX46" fmla="*/ 2584174 w 3738115"/>
              <a:gd name="connsiteY46" fmla="*/ 225287 h 3445565"/>
              <a:gd name="connsiteX47" fmla="*/ 2690191 w 3738115"/>
              <a:gd name="connsiteY47" fmla="*/ 265043 h 3445565"/>
              <a:gd name="connsiteX48" fmla="*/ 2796208 w 3738115"/>
              <a:gd name="connsiteY48" fmla="*/ 291548 h 3445565"/>
              <a:gd name="connsiteX49" fmla="*/ 2888974 w 3738115"/>
              <a:gd name="connsiteY49" fmla="*/ 371061 h 3445565"/>
              <a:gd name="connsiteX50" fmla="*/ 2981739 w 3738115"/>
              <a:gd name="connsiteY50" fmla="*/ 424070 h 3445565"/>
              <a:gd name="connsiteX51" fmla="*/ 3034748 w 3738115"/>
              <a:gd name="connsiteY51" fmla="*/ 437322 h 3445565"/>
              <a:gd name="connsiteX52" fmla="*/ 3074504 w 3738115"/>
              <a:gd name="connsiteY52" fmla="*/ 463826 h 3445565"/>
              <a:gd name="connsiteX53" fmla="*/ 3114261 w 3738115"/>
              <a:gd name="connsiteY53" fmla="*/ 477078 h 3445565"/>
              <a:gd name="connsiteX54" fmla="*/ 3180522 w 3738115"/>
              <a:gd name="connsiteY54" fmla="*/ 543339 h 3445565"/>
              <a:gd name="connsiteX55" fmla="*/ 3220278 w 3738115"/>
              <a:gd name="connsiteY55" fmla="*/ 583096 h 3445565"/>
              <a:gd name="connsiteX56" fmla="*/ 3260035 w 3738115"/>
              <a:gd name="connsiteY56" fmla="*/ 596348 h 3445565"/>
              <a:gd name="connsiteX57" fmla="*/ 3313043 w 3738115"/>
              <a:gd name="connsiteY57" fmla="*/ 675861 h 3445565"/>
              <a:gd name="connsiteX58" fmla="*/ 3339548 w 3738115"/>
              <a:gd name="connsiteY58" fmla="*/ 702365 h 3445565"/>
              <a:gd name="connsiteX59" fmla="*/ 3366052 w 3738115"/>
              <a:gd name="connsiteY59" fmla="*/ 742122 h 3445565"/>
              <a:gd name="connsiteX60" fmla="*/ 3392556 w 3738115"/>
              <a:gd name="connsiteY60" fmla="*/ 795130 h 3445565"/>
              <a:gd name="connsiteX61" fmla="*/ 3432313 w 3738115"/>
              <a:gd name="connsiteY61" fmla="*/ 821635 h 3445565"/>
              <a:gd name="connsiteX62" fmla="*/ 3511826 w 3738115"/>
              <a:gd name="connsiteY62" fmla="*/ 954156 h 3445565"/>
              <a:gd name="connsiteX63" fmla="*/ 3538330 w 3738115"/>
              <a:gd name="connsiteY63" fmla="*/ 1033670 h 3445565"/>
              <a:gd name="connsiteX64" fmla="*/ 3604591 w 3738115"/>
              <a:gd name="connsiteY64" fmla="*/ 1086678 h 3445565"/>
              <a:gd name="connsiteX65" fmla="*/ 3631096 w 3738115"/>
              <a:gd name="connsiteY65" fmla="*/ 1113183 h 3445565"/>
              <a:gd name="connsiteX66" fmla="*/ 3657600 w 3738115"/>
              <a:gd name="connsiteY66" fmla="*/ 1192696 h 3445565"/>
              <a:gd name="connsiteX67" fmla="*/ 3670852 w 3738115"/>
              <a:gd name="connsiteY67" fmla="*/ 1232452 h 3445565"/>
              <a:gd name="connsiteX68" fmla="*/ 3684104 w 3738115"/>
              <a:gd name="connsiteY68" fmla="*/ 1431235 h 3445565"/>
              <a:gd name="connsiteX69" fmla="*/ 3710609 w 3738115"/>
              <a:gd name="connsiteY69" fmla="*/ 1457739 h 3445565"/>
              <a:gd name="connsiteX70" fmla="*/ 3723860 w 3738115"/>
              <a:gd name="connsiteY70" fmla="*/ 1577009 h 3445565"/>
              <a:gd name="connsiteX71" fmla="*/ 3737113 w 3738115"/>
              <a:gd name="connsiteY71" fmla="*/ 1696278 h 3445565"/>
              <a:gd name="connsiteX72" fmla="*/ 3684104 w 3738115"/>
              <a:gd name="connsiteY72" fmla="*/ 1749287 h 3445565"/>
              <a:gd name="connsiteX73" fmla="*/ 3644348 w 3738115"/>
              <a:gd name="connsiteY73" fmla="*/ 1842052 h 3445565"/>
              <a:gd name="connsiteX74" fmla="*/ 3617843 w 3738115"/>
              <a:gd name="connsiteY74" fmla="*/ 1895061 h 3445565"/>
              <a:gd name="connsiteX75" fmla="*/ 3591339 w 3738115"/>
              <a:gd name="connsiteY75" fmla="*/ 1987826 h 3445565"/>
              <a:gd name="connsiteX76" fmla="*/ 3578087 w 3738115"/>
              <a:gd name="connsiteY76" fmla="*/ 2067340 h 3445565"/>
              <a:gd name="connsiteX77" fmla="*/ 3498573 w 3738115"/>
              <a:gd name="connsiteY77" fmla="*/ 2133600 h 3445565"/>
              <a:gd name="connsiteX78" fmla="*/ 3508512 w 3738115"/>
              <a:gd name="connsiteY78" fmla="*/ 2228021 h 3445565"/>
              <a:gd name="connsiteX79" fmla="*/ 3454952 w 3738115"/>
              <a:gd name="connsiteY79" fmla="*/ 2444474 h 3445565"/>
              <a:gd name="connsiteX80" fmla="*/ 3416300 w 3738115"/>
              <a:gd name="connsiteY80" fmla="*/ 2608470 h 3445565"/>
              <a:gd name="connsiteX81" fmla="*/ 3260035 w 3738115"/>
              <a:gd name="connsiteY81" fmla="*/ 2676939 h 3445565"/>
              <a:gd name="connsiteX82" fmla="*/ 3193774 w 3738115"/>
              <a:gd name="connsiteY82" fmla="*/ 2729948 h 3445565"/>
              <a:gd name="connsiteX83" fmla="*/ 3114261 w 3738115"/>
              <a:gd name="connsiteY83" fmla="*/ 2809461 h 3445565"/>
              <a:gd name="connsiteX84" fmla="*/ 3087756 w 3738115"/>
              <a:gd name="connsiteY84" fmla="*/ 2849217 h 3445565"/>
              <a:gd name="connsiteX85" fmla="*/ 3061252 w 3738115"/>
              <a:gd name="connsiteY85" fmla="*/ 2875722 h 3445565"/>
              <a:gd name="connsiteX86" fmla="*/ 3034748 w 3738115"/>
              <a:gd name="connsiteY86" fmla="*/ 2915478 h 3445565"/>
              <a:gd name="connsiteX87" fmla="*/ 3008243 w 3738115"/>
              <a:gd name="connsiteY87" fmla="*/ 2941983 h 3445565"/>
              <a:gd name="connsiteX88" fmla="*/ 2981739 w 3738115"/>
              <a:gd name="connsiteY88" fmla="*/ 2981739 h 3445565"/>
              <a:gd name="connsiteX89" fmla="*/ 2915478 w 3738115"/>
              <a:gd name="connsiteY89" fmla="*/ 3034748 h 3445565"/>
              <a:gd name="connsiteX90" fmla="*/ 2875722 w 3738115"/>
              <a:gd name="connsiteY90" fmla="*/ 3087756 h 3445565"/>
              <a:gd name="connsiteX91" fmla="*/ 2835965 w 3738115"/>
              <a:gd name="connsiteY91" fmla="*/ 3114261 h 3445565"/>
              <a:gd name="connsiteX92" fmla="*/ 2796209 w 3738115"/>
              <a:gd name="connsiteY92" fmla="*/ 3154017 h 3445565"/>
              <a:gd name="connsiteX93" fmla="*/ 2716696 w 3738115"/>
              <a:gd name="connsiteY93" fmla="*/ 3207026 h 3445565"/>
              <a:gd name="connsiteX94" fmla="*/ 2676939 w 3738115"/>
              <a:gd name="connsiteY94" fmla="*/ 3233530 h 3445565"/>
              <a:gd name="connsiteX95" fmla="*/ 2637183 w 3738115"/>
              <a:gd name="connsiteY95" fmla="*/ 3260035 h 3445565"/>
              <a:gd name="connsiteX96" fmla="*/ 2584174 w 3738115"/>
              <a:gd name="connsiteY96" fmla="*/ 3286539 h 3445565"/>
              <a:gd name="connsiteX97" fmla="*/ 2517913 w 3738115"/>
              <a:gd name="connsiteY97" fmla="*/ 3313043 h 3445565"/>
              <a:gd name="connsiteX98" fmla="*/ 2438400 w 3738115"/>
              <a:gd name="connsiteY98" fmla="*/ 3339548 h 3445565"/>
              <a:gd name="connsiteX99" fmla="*/ 2358887 w 3738115"/>
              <a:gd name="connsiteY99" fmla="*/ 3405809 h 3445565"/>
              <a:gd name="connsiteX100" fmla="*/ 2305878 w 3738115"/>
              <a:gd name="connsiteY100" fmla="*/ 3419061 h 3445565"/>
              <a:gd name="connsiteX101" fmla="*/ 2199861 w 3738115"/>
              <a:gd name="connsiteY101" fmla="*/ 3445565 h 3445565"/>
              <a:gd name="connsiteX102" fmla="*/ 1736035 w 3738115"/>
              <a:gd name="connsiteY102" fmla="*/ 3432313 h 3445565"/>
              <a:gd name="connsiteX103" fmla="*/ 1577009 w 3738115"/>
              <a:gd name="connsiteY103" fmla="*/ 3405809 h 3445565"/>
              <a:gd name="connsiteX104" fmla="*/ 1484243 w 3738115"/>
              <a:gd name="connsiteY104" fmla="*/ 3392556 h 3445565"/>
              <a:gd name="connsiteX105" fmla="*/ 1417983 w 3738115"/>
              <a:gd name="connsiteY105" fmla="*/ 3379304 h 3445565"/>
              <a:gd name="connsiteX106" fmla="*/ 1338470 w 3738115"/>
              <a:gd name="connsiteY106" fmla="*/ 3352800 h 3445565"/>
              <a:gd name="connsiteX107" fmla="*/ 1298713 w 3738115"/>
              <a:gd name="connsiteY107" fmla="*/ 3339548 h 3445565"/>
              <a:gd name="connsiteX108" fmla="*/ 1219200 w 3738115"/>
              <a:gd name="connsiteY108" fmla="*/ 3313043 h 3445565"/>
              <a:gd name="connsiteX109" fmla="*/ 1179443 w 3738115"/>
              <a:gd name="connsiteY109" fmla="*/ 3299791 h 3445565"/>
              <a:gd name="connsiteX110" fmla="*/ 1086678 w 3738115"/>
              <a:gd name="connsiteY110" fmla="*/ 3260035 h 3445565"/>
              <a:gd name="connsiteX111" fmla="*/ 1060174 w 3738115"/>
              <a:gd name="connsiteY111" fmla="*/ 3233530 h 3445565"/>
              <a:gd name="connsiteX112" fmla="*/ 1007165 w 3738115"/>
              <a:gd name="connsiteY112" fmla="*/ 3207026 h 3445565"/>
              <a:gd name="connsiteX113" fmla="*/ 967409 w 3738115"/>
              <a:gd name="connsiteY113" fmla="*/ 3167270 h 3445565"/>
              <a:gd name="connsiteX114" fmla="*/ 927652 w 3738115"/>
              <a:gd name="connsiteY114" fmla="*/ 3154017 h 3445565"/>
              <a:gd name="connsiteX115" fmla="*/ 848139 w 3738115"/>
              <a:gd name="connsiteY115" fmla="*/ 3101009 h 3445565"/>
              <a:gd name="connsiteX116" fmla="*/ 848139 w 3738115"/>
              <a:gd name="connsiteY116" fmla="*/ 3101009 h 3445565"/>
              <a:gd name="connsiteX117" fmla="*/ 795130 w 3738115"/>
              <a:gd name="connsiteY117" fmla="*/ 3048000 h 3445565"/>
              <a:gd name="connsiteX118" fmla="*/ 755374 w 3738115"/>
              <a:gd name="connsiteY118" fmla="*/ 3021496 h 3445565"/>
              <a:gd name="connsiteX119" fmla="*/ 662609 w 3738115"/>
              <a:gd name="connsiteY119" fmla="*/ 2941983 h 3445565"/>
              <a:gd name="connsiteX120" fmla="*/ 622852 w 3738115"/>
              <a:gd name="connsiteY120" fmla="*/ 2928730 h 3445565"/>
              <a:gd name="connsiteX121" fmla="*/ 516835 w 3738115"/>
              <a:gd name="connsiteY121" fmla="*/ 2849217 h 3445565"/>
              <a:gd name="connsiteX122" fmla="*/ 490330 w 3738115"/>
              <a:gd name="connsiteY122" fmla="*/ 2822713 h 3445565"/>
              <a:gd name="connsiteX123" fmla="*/ 410817 w 3738115"/>
              <a:gd name="connsiteY123" fmla="*/ 2769704 h 3445565"/>
              <a:gd name="connsiteX124" fmla="*/ 371061 w 3738115"/>
              <a:gd name="connsiteY124" fmla="*/ 2716696 h 3445565"/>
              <a:gd name="connsiteX125" fmla="*/ 344556 w 3738115"/>
              <a:gd name="connsiteY125" fmla="*/ 2676939 h 3445565"/>
              <a:gd name="connsiteX126" fmla="*/ 304800 w 3738115"/>
              <a:gd name="connsiteY126" fmla="*/ 2650435 h 3445565"/>
              <a:gd name="connsiteX127" fmla="*/ 251791 w 3738115"/>
              <a:gd name="connsiteY127" fmla="*/ 2570922 h 3445565"/>
              <a:gd name="connsiteX128" fmla="*/ 185530 w 3738115"/>
              <a:gd name="connsiteY128" fmla="*/ 2517913 h 3445565"/>
              <a:gd name="connsiteX129" fmla="*/ 159026 w 3738115"/>
              <a:gd name="connsiteY129" fmla="*/ 2438400 h 3445565"/>
              <a:gd name="connsiteX130" fmla="*/ 132522 w 3738115"/>
              <a:gd name="connsiteY130" fmla="*/ 2398643 h 3445565"/>
              <a:gd name="connsiteX131" fmla="*/ 92765 w 3738115"/>
              <a:gd name="connsiteY131" fmla="*/ 2332383 h 3445565"/>
              <a:gd name="connsiteX132" fmla="*/ 79513 w 3738115"/>
              <a:gd name="connsiteY132" fmla="*/ 2266122 h 3445565"/>
              <a:gd name="connsiteX133" fmla="*/ 53009 w 3738115"/>
              <a:gd name="connsiteY133" fmla="*/ 2186609 h 3445565"/>
              <a:gd name="connsiteX134" fmla="*/ 39756 w 3738115"/>
              <a:gd name="connsiteY134" fmla="*/ 2146852 h 3445565"/>
              <a:gd name="connsiteX135" fmla="*/ 13252 w 3738115"/>
              <a:gd name="connsiteY135" fmla="*/ 2001078 h 3445565"/>
              <a:gd name="connsiteX136" fmla="*/ 0 w 3738115"/>
              <a:gd name="connsiteY136" fmla="*/ 1895061 h 3445565"/>
              <a:gd name="connsiteX0" fmla="*/ 0 w 3738115"/>
              <a:gd name="connsiteY0" fmla="*/ 1895061 h 3445565"/>
              <a:gd name="connsiteX1" fmla="*/ 13252 w 3738115"/>
              <a:gd name="connsiteY1" fmla="*/ 1709530 h 3445565"/>
              <a:gd name="connsiteX2" fmla="*/ 39756 w 3738115"/>
              <a:gd name="connsiteY2" fmla="*/ 1603513 h 3445565"/>
              <a:gd name="connsiteX3" fmla="*/ 66261 w 3738115"/>
              <a:gd name="connsiteY3" fmla="*/ 1497496 h 3445565"/>
              <a:gd name="connsiteX4" fmla="*/ 79513 w 3738115"/>
              <a:gd name="connsiteY4" fmla="*/ 1457739 h 3445565"/>
              <a:gd name="connsiteX5" fmla="*/ 106017 w 3738115"/>
              <a:gd name="connsiteY5" fmla="*/ 1417983 h 3445565"/>
              <a:gd name="connsiteX6" fmla="*/ 132522 w 3738115"/>
              <a:gd name="connsiteY6" fmla="*/ 1338470 h 3445565"/>
              <a:gd name="connsiteX7" fmla="*/ 159026 w 3738115"/>
              <a:gd name="connsiteY7" fmla="*/ 1298713 h 3445565"/>
              <a:gd name="connsiteX8" fmla="*/ 172278 w 3738115"/>
              <a:gd name="connsiteY8" fmla="*/ 1258956 h 3445565"/>
              <a:gd name="connsiteX9" fmla="*/ 251791 w 3738115"/>
              <a:gd name="connsiteY9" fmla="*/ 1179443 h 3445565"/>
              <a:gd name="connsiteX10" fmla="*/ 278296 w 3738115"/>
              <a:gd name="connsiteY10" fmla="*/ 1126435 h 3445565"/>
              <a:gd name="connsiteX11" fmla="*/ 371061 w 3738115"/>
              <a:gd name="connsiteY11" fmla="*/ 1033670 h 3445565"/>
              <a:gd name="connsiteX12" fmla="*/ 397565 w 3738115"/>
              <a:gd name="connsiteY12" fmla="*/ 1007165 h 3445565"/>
              <a:gd name="connsiteX13" fmla="*/ 463826 w 3738115"/>
              <a:gd name="connsiteY13" fmla="*/ 914400 h 3445565"/>
              <a:gd name="connsiteX14" fmla="*/ 516835 w 3738115"/>
              <a:gd name="connsiteY14" fmla="*/ 821635 h 3445565"/>
              <a:gd name="connsiteX15" fmla="*/ 556591 w 3738115"/>
              <a:gd name="connsiteY15" fmla="*/ 742122 h 3445565"/>
              <a:gd name="connsiteX16" fmla="*/ 583096 w 3738115"/>
              <a:gd name="connsiteY16" fmla="*/ 662609 h 3445565"/>
              <a:gd name="connsiteX17" fmla="*/ 596348 w 3738115"/>
              <a:gd name="connsiteY17" fmla="*/ 622852 h 3445565"/>
              <a:gd name="connsiteX18" fmla="*/ 622852 w 3738115"/>
              <a:gd name="connsiteY18" fmla="*/ 583096 h 3445565"/>
              <a:gd name="connsiteX19" fmla="*/ 689113 w 3738115"/>
              <a:gd name="connsiteY19" fmla="*/ 463826 h 3445565"/>
              <a:gd name="connsiteX20" fmla="*/ 742122 w 3738115"/>
              <a:gd name="connsiteY20" fmla="*/ 384313 h 3445565"/>
              <a:gd name="connsiteX21" fmla="*/ 781878 w 3738115"/>
              <a:gd name="connsiteY21" fmla="*/ 371061 h 3445565"/>
              <a:gd name="connsiteX22" fmla="*/ 848139 w 3738115"/>
              <a:gd name="connsiteY22" fmla="*/ 318052 h 3445565"/>
              <a:gd name="connsiteX23" fmla="*/ 927652 w 3738115"/>
              <a:gd name="connsiteY23" fmla="*/ 291548 h 3445565"/>
              <a:gd name="connsiteX24" fmla="*/ 1007165 w 3738115"/>
              <a:gd name="connsiteY24" fmla="*/ 265043 h 3445565"/>
              <a:gd name="connsiteX25" fmla="*/ 1046922 w 3738115"/>
              <a:gd name="connsiteY25" fmla="*/ 251791 h 3445565"/>
              <a:gd name="connsiteX26" fmla="*/ 1099930 w 3738115"/>
              <a:gd name="connsiteY26" fmla="*/ 238539 h 3445565"/>
              <a:gd name="connsiteX27" fmla="*/ 1139687 w 3738115"/>
              <a:gd name="connsiteY27" fmla="*/ 225287 h 3445565"/>
              <a:gd name="connsiteX28" fmla="*/ 1245704 w 3738115"/>
              <a:gd name="connsiteY28" fmla="*/ 198783 h 3445565"/>
              <a:gd name="connsiteX29" fmla="*/ 1298713 w 3738115"/>
              <a:gd name="connsiteY29" fmla="*/ 172278 h 3445565"/>
              <a:gd name="connsiteX30" fmla="*/ 1391478 w 3738115"/>
              <a:gd name="connsiteY30" fmla="*/ 145774 h 3445565"/>
              <a:gd name="connsiteX31" fmla="*/ 1431235 w 3738115"/>
              <a:gd name="connsiteY31" fmla="*/ 119270 h 3445565"/>
              <a:gd name="connsiteX32" fmla="*/ 1550504 w 3738115"/>
              <a:gd name="connsiteY32" fmla="*/ 92765 h 3445565"/>
              <a:gd name="connsiteX33" fmla="*/ 1630017 w 3738115"/>
              <a:gd name="connsiteY33" fmla="*/ 66261 h 3445565"/>
              <a:gd name="connsiteX34" fmla="*/ 1683026 w 3738115"/>
              <a:gd name="connsiteY34" fmla="*/ 53009 h 3445565"/>
              <a:gd name="connsiteX35" fmla="*/ 1815548 w 3738115"/>
              <a:gd name="connsiteY35" fmla="*/ 13252 h 3445565"/>
              <a:gd name="connsiteX36" fmla="*/ 2001078 w 3738115"/>
              <a:gd name="connsiteY36" fmla="*/ 0 h 3445565"/>
              <a:gd name="connsiteX37" fmla="*/ 2107096 w 3738115"/>
              <a:gd name="connsiteY37" fmla="*/ 13252 h 3445565"/>
              <a:gd name="connsiteX38" fmla="*/ 2146852 w 3738115"/>
              <a:gd name="connsiteY38" fmla="*/ 39756 h 3445565"/>
              <a:gd name="connsiteX39" fmla="*/ 2199861 w 3738115"/>
              <a:gd name="connsiteY39" fmla="*/ 66261 h 3445565"/>
              <a:gd name="connsiteX40" fmla="*/ 2279374 w 3738115"/>
              <a:gd name="connsiteY40" fmla="*/ 92765 h 3445565"/>
              <a:gd name="connsiteX41" fmla="*/ 2305878 w 3738115"/>
              <a:gd name="connsiteY41" fmla="*/ 79513 h 3445565"/>
              <a:gd name="connsiteX42" fmla="*/ 2345635 w 3738115"/>
              <a:gd name="connsiteY42" fmla="*/ 132522 h 3445565"/>
              <a:gd name="connsiteX43" fmla="*/ 2372139 w 3738115"/>
              <a:gd name="connsiteY43" fmla="*/ 92765 h 3445565"/>
              <a:gd name="connsiteX44" fmla="*/ 2425148 w 3738115"/>
              <a:gd name="connsiteY44" fmla="*/ 132522 h 3445565"/>
              <a:gd name="connsiteX45" fmla="*/ 2517913 w 3738115"/>
              <a:gd name="connsiteY45" fmla="*/ 185530 h 3445565"/>
              <a:gd name="connsiteX46" fmla="*/ 2584174 w 3738115"/>
              <a:gd name="connsiteY46" fmla="*/ 225287 h 3445565"/>
              <a:gd name="connsiteX47" fmla="*/ 2690191 w 3738115"/>
              <a:gd name="connsiteY47" fmla="*/ 265043 h 3445565"/>
              <a:gd name="connsiteX48" fmla="*/ 2796208 w 3738115"/>
              <a:gd name="connsiteY48" fmla="*/ 291548 h 3445565"/>
              <a:gd name="connsiteX49" fmla="*/ 2888974 w 3738115"/>
              <a:gd name="connsiteY49" fmla="*/ 371061 h 3445565"/>
              <a:gd name="connsiteX50" fmla="*/ 2981739 w 3738115"/>
              <a:gd name="connsiteY50" fmla="*/ 424070 h 3445565"/>
              <a:gd name="connsiteX51" fmla="*/ 3034748 w 3738115"/>
              <a:gd name="connsiteY51" fmla="*/ 437322 h 3445565"/>
              <a:gd name="connsiteX52" fmla="*/ 3074504 w 3738115"/>
              <a:gd name="connsiteY52" fmla="*/ 463826 h 3445565"/>
              <a:gd name="connsiteX53" fmla="*/ 3114261 w 3738115"/>
              <a:gd name="connsiteY53" fmla="*/ 477078 h 3445565"/>
              <a:gd name="connsiteX54" fmla="*/ 3180522 w 3738115"/>
              <a:gd name="connsiteY54" fmla="*/ 543339 h 3445565"/>
              <a:gd name="connsiteX55" fmla="*/ 3220278 w 3738115"/>
              <a:gd name="connsiteY55" fmla="*/ 583096 h 3445565"/>
              <a:gd name="connsiteX56" fmla="*/ 3260035 w 3738115"/>
              <a:gd name="connsiteY56" fmla="*/ 596348 h 3445565"/>
              <a:gd name="connsiteX57" fmla="*/ 3313043 w 3738115"/>
              <a:gd name="connsiteY57" fmla="*/ 675861 h 3445565"/>
              <a:gd name="connsiteX58" fmla="*/ 3339548 w 3738115"/>
              <a:gd name="connsiteY58" fmla="*/ 702365 h 3445565"/>
              <a:gd name="connsiteX59" fmla="*/ 3366052 w 3738115"/>
              <a:gd name="connsiteY59" fmla="*/ 742122 h 3445565"/>
              <a:gd name="connsiteX60" fmla="*/ 3392556 w 3738115"/>
              <a:gd name="connsiteY60" fmla="*/ 795130 h 3445565"/>
              <a:gd name="connsiteX61" fmla="*/ 3432313 w 3738115"/>
              <a:gd name="connsiteY61" fmla="*/ 821635 h 3445565"/>
              <a:gd name="connsiteX62" fmla="*/ 3511826 w 3738115"/>
              <a:gd name="connsiteY62" fmla="*/ 954156 h 3445565"/>
              <a:gd name="connsiteX63" fmla="*/ 3538330 w 3738115"/>
              <a:gd name="connsiteY63" fmla="*/ 1033670 h 3445565"/>
              <a:gd name="connsiteX64" fmla="*/ 3604591 w 3738115"/>
              <a:gd name="connsiteY64" fmla="*/ 1086678 h 3445565"/>
              <a:gd name="connsiteX65" fmla="*/ 3631096 w 3738115"/>
              <a:gd name="connsiteY65" fmla="*/ 1113183 h 3445565"/>
              <a:gd name="connsiteX66" fmla="*/ 3657600 w 3738115"/>
              <a:gd name="connsiteY66" fmla="*/ 1192696 h 3445565"/>
              <a:gd name="connsiteX67" fmla="*/ 3670852 w 3738115"/>
              <a:gd name="connsiteY67" fmla="*/ 1232452 h 3445565"/>
              <a:gd name="connsiteX68" fmla="*/ 3684104 w 3738115"/>
              <a:gd name="connsiteY68" fmla="*/ 1431235 h 3445565"/>
              <a:gd name="connsiteX69" fmla="*/ 3710609 w 3738115"/>
              <a:gd name="connsiteY69" fmla="*/ 1457739 h 3445565"/>
              <a:gd name="connsiteX70" fmla="*/ 3723860 w 3738115"/>
              <a:gd name="connsiteY70" fmla="*/ 1577009 h 3445565"/>
              <a:gd name="connsiteX71" fmla="*/ 3737113 w 3738115"/>
              <a:gd name="connsiteY71" fmla="*/ 1696278 h 3445565"/>
              <a:gd name="connsiteX72" fmla="*/ 3684104 w 3738115"/>
              <a:gd name="connsiteY72" fmla="*/ 1749287 h 3445565"/>
              <a:gd name="connsiteX73" fmla="*/ 3644348 w 3738115"/>
              <a:gd name="connsiteY73" fmla="*/ 1842052 h 3445565"/>
              <a:gd name="connsiteX74" fmla="*/ 3617843 w 3738115"/>
              <a:gd name="connsiteY74" fmla="*/ 1895061 h 3445565"/>
              <a:gd name="connsiteX75" fmla="*/ 3591339 w 3738115"/>
              <a:gd name="connsiteY75" fmla="*/ 1987826 h 3445565"/>
              <a:gd name="connsiteX76" fmla="*/ 3578087 w 3738115"/>
              <a:gd name="connsiteY76" fmla="*/ 2067340 h 3445565"/>
              <a:gd name="connsiteX77" fmla="*/ 3498573 w 3738115"/>
              <a:gd name="connsiteY77" fmla="*/ 2133600 h 3445565"/>
              <a:gd name="connsiteX78" fmla="*/ 3584712 w 3738115"/>
              <a:gd name="connsiteY78" fmla="*/ 2253421 h 3445565"/>
              <a:gd name="connsiteX79" fmla="*/ 3454952 w 3738115"/>
              <a:gd name="connsiteY79" fmla="*/ 2444474 h 3445565"/>
              <a:gd name="connsiteX80" fmla="*/ 3416300 w 3738115"/>
              <a:gd name="connsiteY80" fmla="*/ 2608470 h 3445565"/>
              <a:gd name="connsiteX81" fmla="*/ 3260035 w 3738115"/>
              <a:gd name="connsiteY81" fmla="*/ 2676939 h 3445565"/>
              <a:gd name="connsiteX82" fmla="*/ 3193774 w 3738115"/>
              <a:gd name="connsiteY82" fmla="*/ 2729948 h 3445565"/>
              <a:gd name="connsiteX83" fmla="*/ 3114261 w 3738115"/>
              <a:gd name="connsiteY83" fmla="*/ 2809461 h 3445565"/>
              <a:gd name="connsiteX84" fmla="*/ 3087756 w 3738115"/>
              <a:gd name="connsiteY84" fmla="*/ 2849217 h 3445565"/>
              <a:gd name="connsiteX85" fmla="*/ 3061252 w 3738115"/>
              <a:gd name="connsiteY85" fmla="*/ 2875722 h 3445565"/>
              <a:gd name="connsiteX86" fmla="*/ 3034748 w 3738115"/>
              <a:gd name="connsiteY86" fmla="*/ 2915478 h 3445565"/>
              <a:gd name="connsiteX87" fmla="*/ 3008243 w 3738115"/>
              <a:gd name="connsiteY87" fmla="*/ 2941983 h 3445565"/>
              <a:gd name="connsiteX88" fmla="*/ 2981739 w 3738115"/>
              <a:gd name="connsiteY88" fmla="*/ 2981739 h 3445565"/>
              <a:gd name="connsiteX89" fmla="*/ 2915478 w 3738115"/>
              <a:gd name="connsiteY89" fmla="*/ 3034748 h 3445565"/>
              <a:gd name="connsiteX90" fmla="*/ 2875722 w 3738115"/>
              <a:gd name="connsiteY90" fmla="*/ 3087756 h 3445565"/>
              <a:gd name="connsiteX91" fmla="*/ 2835965 w 3738115"/>
              <a:gd name="connsiteY91" fmla="*/ 3114261 h 3445565"/>
              <a:gd name="connsiteX92" fmla="*/ 2796209 w 3738115"/>
              <a:gd name="connsiteY92" fmla="*/ 3154017 h 3445565"/>
              <a:gd name="connsiteX93" fmla="*/ 2716696 w 3738115"/>
              <a:gd name="connsiteY93" fmla="*/ 3207026 h 3445565"/>
              <a:gd name="connsiteX94" fmla="*/ 2676939 w 3738115"/>
              <a:gd name="connsiteY94" fmla="*/ 3233530 h 3445565"/>
              <a:gd name="connsiteX95" fmla="*/ 2637183 w 3738115"/>
              <a:gd name="connsiteY95" fmla="*/ 3260035 h 3445565"/>
              <a:gd name="connsiteX96" fmla="*/ 2584174 w 3738115"/>
              <a:gd name="connsiteY96" fmla="*/ 3286539 h 3445565"/>
              <a:gd name="connsiteX97" fmla="*/ 2517913 w 3738115"/>
              <a:gd name="connsiteY97" fmla="*/ 3313043 h 3445565"/>
              <a:gd name="connsiteX98" fmla="*/ 2438400 w 3738115"/>
              <a:gd name="connsiteY98" fmla="*/ 3339548 h 3445565"/>
              <a:gd name="connsiteX99" fmla="*/ 2358887 w 3738115"/>
              <a:gd name="connsiteY99" fmla="*/ 3405809 h 3445565"/>
              <a:gd name="connsiteX100" fmla="*/ 2305878 w 3738115"/>
              <a:gd name="connsiteY100" fmla="*/ 3419061 h 3445565"/>
              <a:gd name="connsiteX101" fmla="*/ 2199861 w 3738115"/>
              <a:gd name="connsiteY101" fmla="*/ 3445565 h 3445565"/>
              <a:gd name="connsiteX102" fmla="*/ 1736035 w 3738115"/>
              <a:gd name="connsiteY102" fmla="*/ 3432313 h 3445565"/>
              <a:gd name="connsiteX103" fmla="*/ 1577009 w 3738115"/>
              <a:gd name="connsiteY103" fmla="*/ 3405809 h 3445565"/>
              <a:gd name="connsiteX104" fmla="*/ 1484243 w 3738115"/>
              <a:gd name="connsiteY104" fmla="*/ 3392556 h 3445565"/>
              <a:gd name="connsiteX105" fmla="*/ 1417983 w 3738115"/>
              <a:gd name="connsiteY105" fmla="*/ 3379304 h 3445565"/>
              <a:gd name="connsiteX106" fmla="*/ 1338470 w 3738115"/>
              <a:gd name="connsiteY106" fmla="*/ 3352800 h 3445565"/>
              <a:gd name="connsiteX107" fmla="*/ 1298713 w 3738115"/>
              <a:gd name="connsiteY107" fmla="*/ 3339548 h 3445565"/>
              <a:gd name="connsiteX108" fmla="*/ 1219200 w 3738115"/>
              <a:gd name="connsiteY108" fmla="*/ 3313043 h 3445565"/>
              <a:gd name="connsiteX109" fmla="*/ 1179443 w 3738115"/>
              <a:gd name="connsiteY109" fmla="*/ 3299791 h 3445565"/>
              <a:gd name="connsiteX110" fmla="*/ 1086678 w 3738115"/>
              <a:gd name="connsiteY110" fmla="*/ 3260035 h 3445565"/>
              <a:gd name="connsiteX111" fmla="*/ 1060174 w 3738115"/>
              <a:gd name="connsiteY111" fmla="*/ 3233530 h 3445565"/>
              <a:gd name="connsiteX112" fmla="*/ 1007165 w 3738115"/>
              <a:gd name="connsiteY112" fmla="*/ 3207026 h 3445565"/>
              <a:gd name="connsiteX113" fmla="*/ 967409 w 3738115"/>
              <a:gd name="connsiteY113" fmla="*/ 3167270 h 3445565"/>
              <a:gd name="connsiteX114" fmla="*/ 927652 w 3738115"/>
              <a:gd name="connsiteY114" fmla="*/ 3154017 h 3445565"/>
              <a:gd name="connsiteX115" fmla="*/ 848139 w 3738115"/>
              <a:gd name="connsiteY115" fmla="*/ 3101009 h 3445565"/>
              <a:gd name="connsiteX116" fmla="*/ 848139 w 3738115"/>
              <a:gd name="connsiteY116" fmla="*/ 3101009 h 3445565"/>
              <a:gd name="connsiteX117" fmla="*/ 795130 w 3738115"/>
              <a:gd name="connsiteY117" fmla="*/ 3048000 h 3445565"/>
              <a:gd name="connsiteX118" fmla="*/ 755374 w 3738115"/>
              <a:gd name="connsiteY118" fmla="*/ 3021496 h 3445565"/>
              <a:gd name="connsiteX119" fmla="*/ 662609 w 3738115"/>
              <a:gd name="connsiteY119" fmla="*/ 2941983 h 3445565"/>
              <a:gd name="connsiteX120" fmla="*/ 622852 w 3738115"/>
              <a:gd name="connsiteY120" fmla="*/ 2928730 h 3445565"/>
              <a:gd name="connsiteX121" fmla="*/ 516835 w 3738115"/>
              <a:gd name="connsiteY121" fmla="*/ 2849217 h 3445565"/>
              <a:gd name="connsiteX122" fmla="*/ 490330 w 3738115"/>
              <a:gd name="connsiteY122" fmla="*/ 2822713 h 3445565"/>
              <a:gd name="connsiteX123" fmla="*/ 410817 w 3738115"/>
              <a:gd name="connsiteY123" fmla="*/ 2769704 h 3445565"/>
              <a:gd name="connsiteX124" fmla="*/ 371061 w 3738115"/>
              <a:gd name="connsiteY124" fmla="*/ 2716696 h 3445565"/>
              <a:gd name="connsiteX125" fmla="*/ 344556 w 3738115"/>
              <a:gd name="connsiteY125" fmla="*/ 2676939 h 3445565"/>
              <a:gd name="connsiteX126" fmla="*/ 304800 w 3738115"/>
              <a:gd name="connsiteY126" fmla="*/ 2650435 h 3445565"/>
              <a:gd name="connsiteX127" fmla="*/ 251791 w 3738115"/>
              <a:gd name="connsiteY127" fmla="*/ 2570922 h 3445565"/>
              <a:gd name="connsiteX128" fmla="*/ 185530 w 3738115"/>
              <a:gd name="connsiteY128" fmla="*/ 2517913 h 3445565"/>
              <a:gd name="connsiteX129" fmla="*/ 159026 w 3738115"/>
              <a:gd name="connsiteY129" fmla="*/ 2438400 h 3445565"/>
              <a:gd name="connsiteX130" fmla="*/ 132522 w 3738115"/>
              <a:gd name="connsiteY130" fmla="*/ 2398643 h 3445565"/>
              <a:gd name="connsiteX131" fmla="*/ 92765 w 3738115"/>
              <a:gd name="connsiteY131" fmla="*/ 2332383 h 3445565"/>
              <a:gd name="connsiteX132" fmla="*/ 79513 w 3738115"/>
              <a:gd name="connsiteY132" fmla="*/ 2266122 h 3445565"/>
              <a:gd name="connsiteX133" fmla="*/ 53009 w 3738115"/>
              <a:gd name="connsiteY133" fmla="*/ 2186609 h 3445565"/>
              <a:gd name="connsiteX134" fmla="*/ 39756 w 3738115"/>
              <a:gd name="connsiteY134" fmla="*/ 2146852 h 3445565"/>
              <a:gd name="connsiteX135" fmla="*/ 13252 w 3738115"/>
              <a:gd name="connsiteY135" fmla="*/ 2001078 h 3445565"/>
              <a:gd name="connsiteX136" fmla="*/ 0 w 3738115"/>
              <a:gd name="connsiteY136" fmla="*/ 1895061 h 3445565"/>
              <a:gd name="connsiteX0" fmla="*/ 0 w 3738115"/>
              <a:gd name="connsiteY0" fmla="*/ 1895061 h 3445565"/>
              <a:gd name="connsiteX1" fmla="*/ 13252 w 3738115"/>
              <a:gd name="connsiteY1" fmla="*/ 1709530 h 3445565"/>
              <a:gd name="connsiteX2" fmla="*/ 39756 w 3738115"/>
              <a:gd name="connsiteY2" fmla="*/ 1603513 h 3445565"/>
              <a:gd name="connsiteX3" fmla="*/ 66261 w 3738115"/>
              <a:gd name="connsiteY3" fmla="*/ 1497496 h 3445565"/>
              <a:gd name="connsiteX4" fmla="*/ 79513 w 3738115"/>
              <a:gd name="connsiteY4" fmla="*/ 1457739 h 3445565"/>
              <a:gd name="connsiteX5" fmla="*/ 106017 w 3738115"/>
              <a:gd name="connsiteY5" fmla="*/ 1417983 h 3445565"/>
              <a:gd name="connsiteX6" fmla="*/ 132522 w 3738115"/>
              <a:gd name="connsiteY6" fmla="*/ 1338470 h 3445565"/>
              <a:gd name="connsiteX7" fmla="*/ 159026 w 3738115"/>
              <a:gd name="connsiteY7" fmla="*/ 1298713 h 3445565"/>
              <a:gd name="connsiteX8" fmla="*/ 172278 w 3738115"/>
              <a:gd name="connsiteY8" fmla="*/ 1258956 h 3445565"/>
              <a:gd name="connsiteX9" fmla="*/ 251791 w 3738115"/>
              <a:gd name="connsiteY9" fmla="*/ 1179443 h 3445565"/>
              <a:gd name="connsiteX10" fmla="*/ 278296 w 3738115"/>
              <a:gd name="connsiteY10" fmla="*/ 1126435 h 3445565"/>
              <a:gd name="connsiteX11" fmla="*/ 371061 w 3738115"/>
              <a:gd name="connsiteY11" fmla="*/ 1033670 h 3445565"/>
              <a:gd name="connsiteX12" fmla="*/ 397565 w 3738115"/>
              <a:gd name="connsiteY12" fmla="*/ 1007165 h 3445565"/>
              <a:gd name="connsiteX13" fmla="*/ 463826 w 3738115"/>
              <a:gd name="connsiteY13" fmla="*/ 914400 h 3445565"/>
              <a:gd name="connsiteX14" fmla="*/ 516835 w 3738115"/>
              <a:gd name="connsiteY14" fmla="*/ 821635 h 3445565"/>
              <a:gd name="connsiteX15" fmla="*/ 556591 w 3738115"/>
              <a:gd name="connsiteY15" fmla="*/ 742122 h 3445565"/>
              <a:gd name="connsiteX16" fmla="*/ 583096 w 3738115"/>
              <a:gd name="connsiteY16" fmla="*/ 662609 h 3445565"/>
              <a:gd name="connsiteX17" fmla="*/ 596348 w 3738115"/>
              <a:gd name="connsiteY17" fmla="*/ 622852 h 3445565"/>
              <a:gd name="connsiteX18" fmla="*/ 622852 w 3738115"/>
              <a:gd name="connsiteY18" fmla="*/ 583096 h 3445565"/>
              <a:gd name="connsiteX19" fmla="*/ 689113 w 3738115"/>
              <a:gd name="connsiteY19" fmla="*/ 463826 h 3445565"/>
              <a:gd name="connsiteX20" fmla="*/ 742122 w 3738115"/>
              <a:gd name="connsiteY20" fmla="*/ 384313 h 3445565"/>
              <a:gd name="connsiteX21" fmla="*/ 781878 w 3738115"/>
              <a:gd name="connsiteY21" fmla="*/ 371061 h 3445565"/>
              <a:gd name="connsiteX22" fmla="*/ 848139 w 3738115"/>
              <a:gd name="connsiteY22" fmla="*/ 318052 h 3445565"/>
              <a:gd name="connsiteX23" fmla="*/ 927652 w 3738115"/>
              <a:gd name="connsiteY23" fmla="*/ 291548 h 3445565"/>
              <a:gd name="connsiteX24" fmla="*/ 1007165 w 3738115"/>
              <a:gd name="connsiteY24" fmla="*/ 265043 h 3445565"/>
              <a:gd name="connsiteX25" fmla="*/ 1046922 w 3738115"/>
              <a:gd name="connsiteY25" fmla="*/ 251791 h 3445565"/>
              <a:gd name="connsiteX26" fmla="*/ 1099930 w 3738115"/>
              <a:gd name="connsiteY26" fmla="*/ 238539 h 3445565"/>
              <a:gd name="connsiteX27" fmla="*/ 1139687 w 3738115"/>
              <a:gd name="connsiteY27" fmla="*/ 225287 h 3445565"/>
              <a:gd name="connsiteX28" fmla="*/ 1245704 w 3738115"/>
              <a:gd name="connsiteY28" fmla="*/ 198783 h 3445565"/>
              <a:gd name="connsiteX29" fmla="*/ 1298713 w 3738115"/>
              <a:gd name="connsiteY29" fmla="*/ 172278 h 3445565"/>
              <a:gd name="connsiteX30" fmla="*/ 1391478 w 3738115"/>
              <a:gd name="connsiteY30" fmla="*/ 145774 h 3445565"/>
              <a:gd name="connsiteX31" fmla="*/ 1431235 w 3738115"/>
              <a:gd name="connsiteY31" fmla="*/ 119270 h 3445565"/>
              <a:gd name="connsiteX32" fmla="*/ 1550504 w 3738115"/>
              <a:gd name="connsiteY32" fmla="*/ 92765 h 3445565"/>
              <a:gd name="connsiteX33" fmla="*/ 1630017 w 3738115"/>
              <a:gd name="connsiteY33" fmla="*/ 66261 h 3445565"/>
              <a:gd name="connsiteX34" fmla="*/ 1683026 w 3738115"/>
              <a:gd name="connsiteY34" fmla="*/ 53009 h 3445565"/>
              <a:gd name="connsiteX35" fmla="*/ 1815548 w 3738115"/>
              <a:gd name="connsiteY35" fmla="*/ 13252 h 3445565"/>
              <a:gd name="connsiteX36" fmla="*/ 2001078 w 3738115"/>
              <a:gd name="connsiteY36" fmla="*/ 0 h 3445565"/>
              <a:gd name="connsiteX37" fmla="*/ 2107096 w 3738115"/>
              <a:gd name="connsiteY37" fmla="*/ 13252 h 3445565"/>
              <a:gd name="connsiteX38" fmla="*/ 2146852 w 3738115"/>
              <a:gd name="connsiteY38" fmla="*/ 39756 h 3445565"/>
              <a:gd name="connsiteX39" fmla="*/ 2199861 w 3738115"/>
              <a:gd name="connsiteY39" fmla="*/ 66261 h 3445565"/>
              <a:gd name="connsiteX40" fmla="*/ 2279374 w 3738115"/>
              <a:gd name="connsiteY40" fmla="*/ 92765 h 3445565"/>
              <a:gd name="connsiteX41" fmla="*/ 2305878 w 3738115"/>
              <a:gd name="connsiteY41" fmla="*/ 79513 h 3445565"/>
              <a:gd name="connsiteX42" fmla="*/ 2345635 w 3738115"/>
              <a:gd name="connsiteY42" fmla="*/ 132522 h 3445565"/>
              <a:gd name="connsiteX43" fmla="*/ 2372139 w 3738115"/>
              <a:gd name="connsiteY43" fmla="*/ 92765 h 3445565"/>
              <a:gd name="connsiteX44" fmla="*/ 2425148 w 3738115"/>
              <a:gd name="connsiteY44" fmla="*/ 132522 h 3445565"/>
              <a:gd name="connsiteX45" fmla="*/ 2517913 w 3738115"/>
              <a:gd name="connsiteY45" fmla="*/ 185530 h 3445565"/>
              <a:gd name="connsiteX46" fmla="*/ 2584174 w 3738115"/>
              <a:gd name="connsiteY46" fmla="*/ 225287 h 3445565"/>
              <a:gd name="connsiteX47" fmla="*/ 2690191 w 3738115"/>
              <a:gd name="connsiteY47" fmla="*/ 265043 h 3445565"/>
              <a:gd name="connsiteX48" fmla="*/ 2796208 w 3738115"/>
              <a:gd name="connsiteY48" fmla="*/ 291548 h 3445565"/>
              <a:gd name="connsiteX49" fmla="*/ 2888974 w 3738115"/>
              <a:gd name="connsiteY49" fmla="*/ 371061 h 3445565"/>
              <a:gd name="connsiteX50" fmla="*/ 2981739 w 3738115"/>
              <a:gd name="connsiteY50" fmla="*/ 424070 h 3445565"/>
              <a:gd name="connsiteX51" fmla="*/ 3034748 w 3738115"/>
              <a:gd name="connsiteY51" fmla="*/ 437322 h 3445565"/>
              <a:gd name="connsiteX52" fmla="*/ 3074504 w 3738115"/>
              <a:gd name="connsiteY52" fmla="*/ 463826 h 3445565"/>
              <a:gd name="connsiteX53" fmla="*/ 3114261 w 3738115"/>
              <a:gd name="connsiteY53" fmla="*/ 477078 h 3445565"/>
              <a:gd name="connsiteX54" fmla="*/ 3180522 w 3738115"/>
              <a:gd name="connsiteY54" fmla="*/ 543339 h 3445565"/>
              <a:gd name="connsiteX55" fmla="*/ 3220278 w 3738115"/>
              <a:gd name="connsiteY55" fmla="*/ 583096 h 3445565"/>
              <a:gd name="connsiteX56" fmla="*/ 3260035 w 3738115"/>
              <a:gd name="connsiteY56" fmla="*/ 596348 h 3445565"/>
              <a:gd name="connsiteX57" fmla="*/ 3313043 w 3738115"/>
              <a:gd name="connsiteY57" fmla="*/ 675861 h 3445565"/>
              <a:gd name="connsiteX58" fmla="*/ 3339548 w 3738115"/>
              <a:gd name="connsiteY58" fmla="*/ 702365 h 3445565"/>
              <a:gd name="connsiteX59" fmla="*/ 3366052 w 3738115"/>
              <a:gd name="connsiteY59" fmla="*/ 742122 h 3445565"/>
              <a:gd name="connsiteX60" fmla="*/ 3392556 w 3738115"/>
              <a:gd name="connsiteY60" fmla="*/ 795130 h 3445565"/>
              <a:gd name="connsiteX61" fmla="*/ 3432313 w 3738115"/>
              <a:gd name="connsiteY61" fmla="*/ 821635 h 3445565"/>
              <a:gd name="connsiteX62" fmla="*/ 3511826 w 3738115"/>
              <a:gd name="connsiteY62" fmla="*/ 954156 h 3445565"/>
              <a:gd name="connsiteX63" fmla="*/ 3538330 w 3738115"/>
              <a:gd name="connsiteY63" fmla="*/ 1033670 h 3445565"/>
              <a:gd name="connsiteX64" fmla="*/ 3604591 w 3738115"/>
              <a:gd name="connsiteY64" fmla="*/ 1086678 h 3445565"/>
              <a:gd name="connsiteX65" fmla="*/ 3631096 w 3738115"/>
              <a:gd name="connsiteY65" fmla="*/ 1113183 h 3445565"/>
              <a:gd name="connsiteX66" fmla="*/ 3657600 w 3738115"/>
              <a:gd name="connsiteY66" fmla="*/ 1192696 h 3445565"/>
              <a:gd name="connsiteX67" fmla="*/ 3670852 w 3738115"/>
              <a:gd name="connsiteY67" fmla="*/ 1232452 h 3445565"/>
              <a:gd name="connsiteX68" fmla="*/ 3684104 w 3738115"/>
              <a:gd name="connsiteY68" fmla="*/ 1431235 h 3445565"/>
              <a:gd name="connsiteX69" fmla="*/ 3710609 w 3738115"/>
              <a:gd name="connsiteY69" fmla="*/ 1457739 h 3445565"/>
              <a:gd name="connsiteX70" fmla="*/ 3723860 w 3738115"/>
              <a:gd name="connsiteY70" fmla="*/ 1577009 h 3445565"/>
              <a:gd name="connsiteX71" fmla="*/ 3737113 w 3738115"/>
              <a:gd name="connsiteY71" fmla="*/ 1696278 h 3445565"/>
              <a:gd name="connsiteX72" fmla="*/ 3684104 w 3738115"/>
              <a:gd name="connsiteY72" fmla="*/ 1749287 h 3445565"/>
              <a:gd name="connsiteX73" fmla="*/ 3644348 w 3738115"/>
              <a:gd name="connsiteY73" fmla="*/ 1842052 h 3445565"/>
              <a:gd name="connsiteX74" fmla="*/ 3617843 w 3738115"/>
              <a:gd name="connsiteY74" fmla="*/ 1895061 h 3445565"/>
              <a:gd name="connsiteX75" fmla="*/ 3591339 w 3738115"/>
              <a:gd name="connsiteY75" fmla="*/ 1987826 h 3445565"/>
              <a:gd name="connsiteX76" fmla="*/ 3578087 w 3738115"/>
              <a:gd name="connsiteY76" fmla="*/ 2067340 h 3445565"/>
              <a:gd name="connsiteX77" fmla="*/ 3625573 w 3738115"/>
              <a:gd name="connsiteY77" fmla="*/ 2120900 h 3445565"/>
              <a:gd name="connsiteX78" fmla="*/ 3584712 w 3738115"/>
              <a:gd name="connsiteY78" fmla="*/ 2253421 h 3445565"/>
              <a:gd name="connsiteX79" fmla="*/ 3454952 w 3738115"/>
              <a:gd name="connsiteY79" fmla="*/ 2444474 h 3445565"/>
              <a:gd name="connsiteX80" fmla="*/ 3416300 w 3738115"/>
              <a:gd name="connsiteY80" fmla="*/ 2608470 h 3445565"/>
              <a:gd name="connsiteX81" fmla="*/ 3260035 w 3738115"/>
              <a:gd name="connsiteY81" fmla="*/ 2676939 h 3445565"/>
              <a:gd name="connsiteX82" fmla="*/ 3193774 w 3738115"/>
              <a:gd name="connsiteY82" fmla="*/ 2729948 h 3445565"/>
              <a:gd name="connsiteX83" fmla="*/ 3114261 w 3738115"/>
              <a:gd name="connsiteY83" fmla="*/ 2809461 h 3445565"/>
              <a:gd name="connsiteX84" fmla="*/ 3087756 w 3738115"/>
              <a:gd name="connsiteY84" fmla="*/ 2849217 h 3445565"/>
              <a:gd name="connsiteX85" fmla="*/ 3061252 w 3738115"/>
              <a:gd name="connsiteY85" fmla="*/ 2875722 h 3445565"/>
              <a:gd name="connsiteX86" fmla="*/ 3034748 w 3738115"/>
              <a:gd name="connsiteY86" fmla="*/ 2915478 h 3445565"/>
              <a:gd name="connsiteX87" fmla="*/ 3008243 w 3738115"/>
              <a:gd name="connsiteY87" fmla="*/ 2941983 h 3445565"/>
              <a:gd name="connsiteX88" fmla="*/ 2981739 w 3738115"/>
              <a:gd name="connsiteY88" fmla="*/ 2981739 h 3445565"/>
              <a:gd name="connsiteX89" fmla="*/ 2915478 w 3738115"/>
              <a:gd name="connsiteY89" fmla="*/ 3034748 h 3445565"/>
              <a:gd name="connsiteX90" fmla="*/ 2875722 w 3738115"/>
              <a:gd name="connsiteY90" fmla="*/ 3087756 h 3445565"/>
              <a:gd name="connsiteX91" fmla="*/ 2835965 w 3738115"/>
              <a:gd name="connsiteY91" fmla="*/ 3114261 h 3445565"/>
              <a:gd name="connsiteX92" fmla="*/ 2796209 w 3738115"/>
              <a:gd name="connsiteY92" fmla="*/ 3154017 h 3445565"/>
              <a:gd name="connsiteX93" fmla="*/ 2716696 w 3738115"/>
              <a:gd name="connsiteY93" fmla="*/ 3207026 h 3445565"/>
              <a:gd name="connsiteX94" fmla="*/ 2676939 w 3738115"/>
              <a:gd name="connsiteY94" fmla="*/ 3233530 h 3445565"/>
              <a:gd name="connsiteX95" fmla="*/ 2637183 w 3738115"/>
              <a:gd name="connsiteY95" fmla="*/ 3260035 h 3445565"/>
              <a:gd name="connsiteX96" fmla="*/ 2584174 w 3738115"/>
              <a:gd name="connsiteY96" fmla="*/ 3286539 h 3445565"/>
              <a:gd name="connsiteX97" fmla="*/ 2517913 w 3738115"/>
              <a:gd name="connsiteY97" fmla="*/ 3313043 h 3445565"/>
              <a:gd name="connsiteX98" fmla="*/ 2438400 w 3738115"/>
              <a:gd name="connsiteY98" fmla="*/ 3339548 h 3445565"/>
              <a:gd name="connsiteX99" fmla="*/ 2358887 w 3738115"/>
              <a:gd name="connsiteY99" fmla="*/ 3405809 h 3445565"/>
              <a:gd name="connsiteX100" fmla="*/ 2305878 w 3738115"/>
              <a:gd name="connsiteY100" fmla="*/ 3419061 h 3445565"/>
              <a:gd name="connsiteX101" fmla="*/ 2199861 w 3738115"/>
              <a:gd name="connsiteY101" fmla="*/ 3445565 h 3445565"/>
              <a:gd name="connsiteX102" fmla="*/ 1736035 w 3738115"/>
              <a:gd name="connsiteY102" fmla="*/ 3432313 h 3445565"/>
              <a:gd name="connsiteX103" fmla="*/ 1577009 w 3738115"/>
              <a:gd name="connsiteY103" fmla="*/ 3405809 h 3445565"/>
              <a:gd name="connsiteX104" fmla="*/ 1484243 w 3738115"/>
              <a:gd name="connsiteY104" fmla="*/ 3392556 h 3445565"/>
              <a:gd name="connsiteX105" fmla="*/ 1417983 w 3738115"/>
              <a:gd name="connsiteY105" fmla="*/ 3379304 h 3445565"/>
              <a:gd name="connsiteX106" fmla="*/ 1338470 w 3738115"/>
              <a:gd name="connsiteY106" fmla="*/ 3352800 h 3445565"/>
              <a:gd name="connsiteX107" fmla="*/ 1298713 w 3738115"/>
              <a:gd name="connsiteY107" fmla="*/ 3339548 h 3445565"/>
              <a:gd name="connsiteX108" fmla="*/ 1219200 w 3738115"/>
              <a:gd name="connsiteY108" fmla="*/ 3313043 h 3445565"/>
              <a:gd name="connsiteX109" fmla="*/ 1179443 w 3738115"/>
              <a:gd name="connsiteY109" fmla="*/ 3299791 h 3445565"/>
              <a:gd name="connsiteX110" fmla="*/ 1086678 w 3738115"/>
              <a:gd name="connsiteY110" fmla="*/ 3260035 h 3445565"/>
              <a:gd name="connsiteX111" fmla="*/ 1060174 w 3738115"/>
              <a:gd name="connsiteY111" fmla="*/ 3233530 h 3445565"/>
              <a:gd name="connsiteX112" fmla="*/ 1007165 w 3738115"/>
              <a:gd name="connsiteY112" fmla="*/ 3207026 h 3445565"/>
              <a:gd name="connsiteX113" fmla="*/ 967409 w 3738115"/>
              <a:gd name="connsiteY113" fmla="*/ 3167270 h 3445565"/>
              <a:gd name="connsiteX114" fmla="*/ 927652 w 3738115"/>
              <a:gd name="connsiteY114" fmla="*/ 3154017 h 3445565"/>
              <a:gd name="connsiteX115" fmla="*/ 848139 w 3738115"/>
              <a:gd name="connsiteY115" fmla="*/ 3101009 h 3445565"/>
              <a:gd name="connsiteX116" fmla="*/ 848139 w 3738115"/>
              <a:gd name="connsiteY116" fmla="*/ 3101009 h 3445565"/>
              <a:gd name="connsiteX117" fmla="*/ 795130 w 3738115"/>
              <a:gd name="connsiteY117" fmla="*/ 3048000 h 3445565"/>
              <a:gd name="connsiteX118" fmla="*/ 755374 w 3738115"/>
              <a:gd name="connsiteY118" fmla="*/ 3021496 h 3445565"/>
              <a:gd name="connsiteX119" fmla="*/ 662609 w 3738115"/>
              <a:gd name="connsiteY119" fmla="*/ 2941983 h 3445565"/>
              <a:gd name="connsiteX120" fmla="*/ 622852 w 3738115"/>
              <a:gd name="connsiteY120" fmla="*/ 2928730 h 3445565"/>
              <a:gd name="connsiteX121" fmla="*/ 516835 w 3738115"/>
              <a:gd name="connsiteY121" fmla="*/ 2849217 h 3445565"/>
              <a:gd name="connsiteX122" fmla="*/ 490330 w 3738115"/>
              <a:gd name="connsiteY122" fmla="*/ 2822713 h 3445565"/>
              <a:gd name="connsiteX123" fmla="*/ 410817 w 3738115"/>
              <a:gd name="connsiteY123" fmla="*/ 2769704 h 3445565"/>
              <a:gd name="connsiteX124" fmla="*/ 371061 w 3738115"/>
              <a:gd name="connsiteY124" fmla="*/ 2716696 h 3445565"/>
              <a:gd name="connsiteX125" fmla="*/ 344556 w 3738115"/>
              <a:gd name="connsiteY125" fmla="*/ 2676939 h 3445565"/>
              <a:gd name="connsiteX126" fmla="*/ 304800 w 3738115"/>
              <a:gd name="connsiteY126" fmla="*/ 2650435 h 3445565"/>
              <a:gd name="connsiteX127" fmla="*/ 251791 w 3738115"/>
              <a:gd name="connsiteY127" fmla="*/ 2570922 h 3445565"/>
              <a:gd name="connsiteX128" fmla="*/ 185530 w 3738115"/>
              <a:gd name="connsiteY128" fmla="*/ 2517913 h 3445565"/>
              <a:gd name="connsiteX129" fmla="*/ 159026 w 3738115"/>
              <a:gd name="connsiteY129" fmla="*/ 2438400 h 3445565"/>
              <a:gd name="connsiteX130" fmla="*/ 132522 w 3738115"/>
              <a:gd name="connsiteY130" fmla="*/ 2398643 h 3445565"/>
              <a:gd name="connsiteX131" fmla="*/ 92765 w 3738115"/>
              <a:gd name="connsiteY131" fmla="*/ 2332383 h 3445565"/>
              <a:gd name="connsiteX132" fmla="*/ 79513 w 3738115"/>
              <a:gd name="connsiteY132" fmla="*/ 2266122 h 3445565"/>
              <a:gd name="connsiteX133" fmla="*/ 53009 w 3738115"/>
              <a:gd name="connsiteY133" fmla="*/ 2186609 h 3445565"/>
              <a:gd name="connsiteX134" fmla="*/ 39756 w 3738115"/>
              <a:gd name="connsiteY134" fmla="*/ 2146852 h 3445565"/>
              <a:gd name="connsiteX135" fmla="*/ 13252 w 3738115"/>
              <a:gd name="connsiteY135" fmla="*/ 2001078 h 3445565"/>
              <a:gd name="connsiteX136" fmla="*/ 0 w 3738115"/>
              <a:gd name="connsiteY136" fmla="*/ 1895061 h 3445565"/>
              <a:gd name="connsiteX0" fmla="*/ 0 w 3738115"/>
              <a:gd name="connsiteY0" fmla="*/ 1895061 h 3445565"/>
              <a:gd name="connsiteX1" fmla="*/ 13252 w 3738115"/>
              <a:gd name="connsiteY1" fmla="*/ 1709530 h 3445565"/>
              <a:gd name="connsiteX2" fmla="*/ 39756 w 3738115"/>
              <a:gd name="connsiteY2" fmla="*/ 1603513 h 3445565"/>
              <a:gd name="connsiteX3" fmla="*/ 66261 w 3738115"/>
              <a:gd name="connsiteY3" fmla="*/ 1497496 h 3445565"/>
              <a:gd name="connsiteX4" fmla="*/ 79513 w 3738115"/>
              <a:gd name="connsiteY4" fmla="*/ 1457739 h 3445565"/>
              <a:gd name="connsiteX5" fmla="*/ 106017 w 3738115"/>
              <a:gd name="connsiteY5" fmla="*/ 1417983 h 3445565"/>
              <a:gd name="connsiteX6" fmla="*/ 132522 w 3738115"/>
              <a:gd name="connsiteY6" fmla="*/ 1338470 h 3445565"/>
              <a:gd name="connsiteX7" fmla="*/ 159026 w 3738115"/>
              <a:gd name="connsiteY7" fmla="*/ 1298713 h 3445565"/>
              <a:gd name="connsiteX8" fmla="*/ 172278 w 3738115"/>
              <a:gd name="connsiteY8" fmla="*/ 1258956 h 3445565"/>
              <a:gd name="connsiteX9" fmla="*/ 251791 w 3738115"/>
              <a:gd name="connsiteY9" fmla="*/ 1179443 h 3445565"/>
              <a:gd name="connsiteX10" fmla="*/ 278296 w 3738115"/>
              <a:gd name="connsiteY10" fmla="*/ 1126435 h 3445565"/>
              <a:gd name="connsiteX11" fmla="*/ 371061 w 3738115"/>
              <a:gd name="connsiteY11" fmla="*/ 1033670 h 3445565"/>
              <a:gd name="connsiteX12" fmla="*/ 397565 w 3738115"/>
              <a:gd name="connsiteY12" fmla="*/ 1007165 h 3445565"/>
              <a:gd name="connsiteX13" fmla="*/ 463826 w 3738115"/>
              <a:gd name="connsiteY13" fmla="*/ 914400 h 3445565"/>
              <a:gd name="connsiteX14" fmla="*/ 516835 w 3738115"/>
              <a:gd name="connsiteY14" fmla="*/ 821635 h 3445565"/>
              <a:gd name="connsiteX15" fmla="*/ 556591 w 3738115"/>
              <a:gd name="connsiteY15" fmla="*/ 742122 h 3445565"/>
              <a:gd name="connsiteX16" fmla="*/ 583096 w 3738115"/>
              <a:gd name="connsiteY16" fmla="*/ 662609 h 3445565"/>
              <a:gd name="connsiteX17" fmla="*/ 596348 w 3738115"/>
              <a:gd name="connsiteY17" fmla="*/ 622852 h 3445565"/>
              <a:gd name="connsiteX18" fmla="*/ 622852 w 3738115"/>
              <a:gd name="connsiteY18" fmla="*/ 583096 h 3445565"/>
              <a:gd name="connsiteX19" fmla="*/ 689113 w 3738115"/>
              <a:gd name="connsiteY19" fmla="*/ 463826 h 3445565"/>
              <a:gd name="connsiteX20" fmla="*/ 742122 w 3738115"/>
              <a:gd name="connsiteY20" fmla="*/ 384313 h 3445565"/>
              <a:gd name="connsiteX21" fmla="*/ 781878 w 3738115"/>
              <a:gd name="connsiteY21" fmla="*/ 371061 h 3445565"/>
              <a:gd name="connsiteX22" fmla="*/ 848139 w 3738115"/>
              <a:gd name="connsiteY22" fmla="*/ 318052 h 3445565"/>
              <a:gd name="connsiteX23" fmla="*/ 927652 w 3738115"/>
              <a:gd name="connsiteY23" fmla="*/ 291548 h 3445565"/>
              <a:gd name="connsiteX24" fmla="*/ 1007165 w 3738115"/>
              <a:gd name="connsiteY24" fmla="*/ 265043 h 3445565"/>
              <a:gd name="connsiteX25" fmla="*/ 1046922 w 3738115"/>
              <a:gd name="connsiteY25" fmla="*/ 251791 h 3445565"/>
              <a:gd name="connsiteX26" fmla="*/ 1099930 w 3738115"/>
              <a:gd name="connsiteY26" fmla="*/ 238539 h 3445565"/>
              <a:gd name="connsiteX27" fmla="*/ 1139687 w 3738115"/>
              <a:gd name="connsiteY27" fmla="*/ 225287 h 3445565"/>
              <a:gd name="connsiteX28" fmla="*/ 1245704 w 3738115"/>
              <a:gd name="connsiteY28" fmla="*/ 198783 h 3445565"/>
              <a:gd name="connsiteX29" fmla="*/ 1298713 w 3738115"/>
              <a:gd name="connsiteY29" fmla="*/ 172278 h 3445565"/>
              <a:gd name="connsiteX30" fmla="*/ 1391478 w 3738115"/>
              <a:gd name="connsiteY30" fmla="*/ 145774 h 3445565"/>
              <a:gd name="connsiteX31" fmla="*/ 1431235 w 3738115"/>
              <a:gd name="connsiteY31" fmla="*/ 119270 h 3445565"/>
              <a:gd name="connsiteX32" fmla="*/ 1550504 w 3738115"/>
              <a:gd name="connsiteY32" fmla="*/ 92765 h 3445565"/>
              <a:gd name="connsiteX33" fmla="*/ 1630017 w 3738115"/>
              <a:gd name="connsiteY33" fmla="*/ 66261 h 3445565"/>
              <a:gd name="connsiteX34" fmla="*/ 1683026 w 3738115"/>
              <a:gd name="connsiteY34" fmla="*/ 53009 h 3445565"/>
              <a:gd name="connsiteX35" fmla="*/ 1815548 w 3738115"/>
              <a:gd name="connsiteY35" fmla="*/ 13252 h 3445565"/>
              <a:gd name="connsiteX36" fmla="*/ 2001078 w 3738115"/>
              <a:gd name="connsiteY36" fmla="*/ 0 h 3445565"/>
              <a:gd name="connsiteX37" fmla="*/ 2107096 w 3738115"/>
              <a:gd name="connsiteY37" fmla="*/ 13252 h 3445565"/>
              <a:gd name="connsiteX38" fmla="*/ 2146852 w 3738115"/>
              <a:gd name="connsiteY38" fmla="*/ 39756 h 3445565"/>
              <a:gd name="connsiteX39" fmla="*/ 2199861 w 3738115"/>
              <a:gd name="connsiteY39" fmla="*/ 66261 h 3445565"/>
              <a:gd name="connsiteX40" fmla="*/ 2279374 w 3738115"/>
              <a:gd name="connsiteY40" fmla="*/ 92765 h 3445565"/>
              <a:gd name="connsiteX41" fmla="*/ 2305878 w 3738115"/>
              <a:gd name="connsiteY41" fmla="*/ 79513 h 3445565"/>
              <a:gd name="connsiteX42" fmla="*/ 2345635 w 3738115"/>
              <a:gd name="connsiteY42" fmla="*/ 132522 h 3445565"/>
              <a:gd name="connsiteX43" fmla="*/ 2372139 w 3738115"/>
              <a:gd name="connsiteY43" fmla="*/ 92765 h 3445565"/>
              <a:gd name="connsiteX44" fmla="*/ 2425148 w 3738115"/>
              <a:gd name="connsiteY44" fmla="*/ 132522 h 3445565"/>
              <a:gd name="connsiteX45" fmla="*/ 2517913 w 3738115"/>
              <a:gd name="connsiteY45" fmla="*/ 185530 h 3445565"/>
              <a:gd name="connsiteX46" fmla="*/ 2584174 w 3738115"/>
              <a:gd name="connsiteY46" fmla="*/ 225287 h 3445565"/>
              <a:gd name="connsiteX47" fmla="*/ 2690191 w 3738115"/>
              <a:gd name="connsiteY47" fmla="*/ 265043 h 3445565"/>
              <a:gd name="connsiteX48" fmla="*/ 2796208 w 3738115"/>
              <a:gd name="connsiteY48" fmla="*/ 291548 h 3445565"/>
              <a:gd name="connsiteX49" fmla="*/ 2888974 w 3738115"/>
              <a:gd name="connsiteY49" fmla="*/ 371061 h 3445565"/>
              <a:gd name="connsiteX50" fmla="*/ 2981739 w 3738115"/>
              <a:gd name="connsiteY50" fmla="*/ 424070 h 3445565"/>
              <a:gd name="connsiteX51" fmla="*/ 3034748 w 3738115"/>
              <a:gd name="connsiteY51" fmla="*/ 437322 h 3445565"/>
              <a:gd name="connsiteX52" fmla="*/ 3074504 w 3738115"/>
              <a:gd name="connsiteY52" fmla="*/ 463826 h 3445565"/>
              <a:gd name="connsiteX53" fmla="*/ 3114261 w 3738115"/>
              <a:gd name="connsiteY53" fmla="*/ 477078 h 3445565"/>
              <a:gd name="connsiteX54" fmla="*/ 3180522 w 3738115"/>
              <a:gd name="connsiteY54" fmla="*/ 543339 h 3445565"/>
              <a:gd name="connsiteX55" fmla="*/ 3220278 w 3738115"/>
              <a:gd name="connsiteY55" fmla="*/ 583096 h 3445565"/>
              <a:gd name="connsiteX56" fmla="*/ 3260035 w 3738115"/>
              <a:gd name="connsiteY56" fmla="*/ 596348 h 3445565"/>
              <a:gd name="connsiteX57" fmla="*/ 3313043 w 3738115"/>
              <a:gd name="connsiteY57" fmla="*/ 675861 h 3445565"/>
              <a:gd name="connsiteX58" fmla="*/ 3339548 w 3738115"/>
              <a:gd name="connsiteY58" fmla="*/ 702365 h 3445565"/>
              <a:gd name="connsiteX59" fmla="*/ 3366052 w 3738115"/>
              <a:gd name="connsiteY59" fmla="*/ 742122 h 3445565"/>
              <a:gd name="connsiteX60" fmla="*/ 3392556 w 3738115"/>
              <a:gd name="connsiteY60" fmla="*/ 795130 h 3445565"/>
              <a:gd name="connsiteX61" fmla="*/ 3432313 w 3738115"/>
              <a:gd name="connsiteY61" fmla="*/ 821635 h 3445565"/>
              <a:gd name="connsiteX62" fmla="*/ 3511826 w 3738115"/>
              <a:gd name="connsiteY62" fmla="*/ 954156 h 3445565"/>
              <a:gd name="connsiteX63" fmla="*/ 3538330 w 3738115"/>
              <a:gd name="connsiteY63" fmla="*/ 1033670 h 3445565"/>
              <a:gd name="connsiteX64" fmla="*/ 3604591 w 3738115"/>
              <a:gd name="connsiteY64" fmla="*/ 1086678 h 3445565"/>
              <a:gd name="connsiteX65" fmla="*/ 3631096 w 3738115"/>
              <a:gd name="connsiteY65" fmla="*/ 1113183 h 3445565"/>
              <a:gd name="connsiteX66" fmla="*/ 3657600 w 3738115"/>
              <a:gd name="connsiteY66" fmla="*/ 1192696 h 3445565"/>
              <a:gd name="connsiteX67" fmla="*/ 3670852 w 3738115"/>
              <a:gd name="connsiteY67" fmla="*/ 1232452 h 3445565"/>
              <a:gd name="connsiteX68" fmla="*/ 3684104 w 3738115"/>
              <a:gd name="connsiteY68" fmla="*/ 1431235 h 3445565"/>
              <a:gd name="connsiteX69" fmla="*/ 3710609 w 3738115"/>
              <a:gd name="connsiteY69" fmla="*/ 1457739 h 3445565"/>
              <a:gd name="connsiteX70" fmla="*/ 3723860 w 3738115"/>
              <a:gd name="connsiteY70" fmla="*/ 1577009 h 3445565"/>
              <a:gd name="connsiteX71" fmla="*/ 3737113 w 3738115"/>
              <a:gd name="connsiteY71" fmla="*/ 1696278 h 3445565"/>
              <a:gd name="connsiteX72" fmla="*/ 3684104 w 3738115"/>
              <a:gd name="connsiteY72" fmla="*/ 1749287 h 3445565"/>
              <a:gd name="connsiteX73" fmla="*/ 3644348 w 3738115"/>
              <a:gd name="connsiteY73" fmla="*/ 1842052 h 3445565"/>
              <a:gd name="connsiteX74" fmla="*/ 3617843 w 3738115"/>
              <a:gd name="connsiteY74" fmla="*/ 1895061 h 3445565"/>
              <a:gd name="connsiteX75" fmla="*/ 3591339 w 3738115"/>
              <a:gd name="connsiteY75" fmla="*/ 1987826 h 3445565"/>
              <a:gd name="connsiteX76" fmla="*/ 3578087 w 3738115"/>
              <a:gd name="connsiteY76" fmla="*/ 2067340 h 3445565"/>
              <a:gd name="connsiteX77" fmla="*/ 3625573 w 3738115"/>
              <a:gd name="connsiteY77" fmla="*/ 2120900 h 3445565"/>
              <a:gd name="connsiteX78" fmla="*/ 3584712 w 3738115"/>
              <a:gd name="connsiteY78" fmla="*/ 2253421 h 3445565"/>
              <a:gd name="connsiteX79" fmla="*/ 3454952 w 3738115"/>
              <a:gd name="connsiteY79" fmla="*/ 2444474 h 3445565"/>
              <a:gd name="connsiteX80" fmla="*/ 3429000 w 3738115"/>
              <a:gd name="connsiteY80" fmla="*/ 2583070 h 3445565"/>
              <a:gd name="connsiteX81" fmla="*/ 3260035 w 3738115"/>
              <a:gd name="connsiteY81" fmla="*/ 2676939 h 3445565"/>
              <a:gd name="connsiteX82" fmla="*/ 3193774 w 3738115"/>
              <a:gd name="connsiteY82" fmla="*/ 2729948 h 3445565"/>
              <a:gd name="connsiteX83" fmla="*/ 3114261 w 3738115"/>
              <a:gd name="connsiteY83" fmla="*/ 2809461 h 3445565"/>
              <a:gd name="connsiteX84" fmla="*/ 3087756 w 3738115"/>
              <a:gd name="connsiteY84" fmla="*/ 2849217 h 3445565"/>
              <a:gd name="connsiteX85" fmla="*/ 3061252 w 3738115"/>
              <a:gd name="connsiteY85" fmla="*/ 2875722 h 3445565"/>
              <a:gd name="connsiteX86" fmla="*/ 3034748 w 3738115"/>
              <a:gd name="connsiteY86" fmla="*/ 2915478 h 3445565"/>
              <a:gd name="connsiteX87" fmla="*/ 3008243 w 3738115"/>
              <a:gd name="connsiteY87" fmla="*/ 2941983 h 3445565"/>
              <a:gd name="connsiteX88" fmla="*/ 2981739 w 3738115"/>
              <a:gd name="connsiteY88" fmla="*/ 2981739 h 3445565"/>
              <a:gd name="connsiteX89" fmla="*/ 2915478 w 3738115"/>
              <a:gd name="connsiteY89" fmla="*/ 3034748 h 3445565"/>
              <a:gd name="connsiteX90" fmla="*/ 2875722 w 3738115"/>
              <a:gd name="connsiteY90" fmla="*/ 3087756 h 3445565"/>
              <a:gd name="connsiteX91" fmla="*/ 2835965 w 3738115"/>
              <a:gd name="connsiteY91" fmla="*/ 3114261 h 3445565"/>
              <a:gd name="connsiteX92" fmla="*/ 2796209 w 3738115"/>
              <a:gd name="connsiteY92" fmla="*/ 3154017 h 3445565"/>
              <a:gd name="connsiteX93" fmla="*/ 2716696 w 3738115"/>
              <a:gd name="connsiteY93" fmla="*/ 3207026 h 3445565"/>
              <a:gd name="connsiteX94" fmla="*/ 2676939 w 3738115"/>
              <a:gd name="connsiteY94" fmla="*/ 3233530 h 3445565"/>
              <a:gd name="connsiteX95" fmla="*/ 2637183 w 3738115"/>
              <a:gd name="connsiteY95" fmla="*/ 3260035 h 3445565"/>
              <a:gd name="connsiteX96" fmla="*/ 2584174 w 3738115"/>
              <a:gd name="connsiteY96" fmla="*/ 3286539 h 3445565"/>
              <a:gd name="connsiteX97" fmla="*/ 2517913 w 3738115"/>
              <a:gd name="connsiteY97" fmla="*/ 3313043 h 3445565"/>
              <a:gd name="connsiteX98" fmla="*/ 2438400 w 3738115"/>
              <a:gd name="connsiteY98" fmla="*/ 3339548 h 3445565"/>
              <a:gd name="connsiteX99" fmla="*/ 2358887 w 3738115"/>
              <a:gd name="connsiteY99" fmla="*/ 3405809 h 3445565"/>
              <a:gd name="connsiteX100" fmla="*/ 2305878 w 3738115"/>
              <a:gd name="connsiteY100" fmla="*/ 3419061 h 3445565"/>
              <a:gd name="connsiteX101" fmla="*/ 2199861 w 3738115"/>
              <a:gd name="connsiteY101" fmla="*/ 3445565 h 3445565"/>
              <a:gd name="connsiteX102" fmla="*/ 1736035 w 3738115"/>
              <a:gd name="connsiteY102" fmla="*/ 3432313 h 3445565"/>
              <a:gd name="connsiteX103" fmla="*/ 1577009 w 3738115"/>
              <a:gd name="connsiteY103" fmla="*/ 3405809 h 3445565"/>
              <a:gd name="connsiteX104" fmla="*/ 1484243 w 3738115"/>
              <a:gd name="connsiteY104" fmla="*/ 3392556 h 3445565"/>
              <a:gd name="connsiteX105" fmla="*/ 1417983 w 3738115"/>
              <a:gd name="connsiteY105" fmla="*/ 3379304 h 3445565"/>
              <a:gd name="connsiteX106" fmla="*/ 1338470 w 3738115"/>
              <a:gd name="connsiteY106" fmla="*/ 3352800 h 3445565"/>
              <a:gd name="connsiteX107" fmla="*/ 1298713 w 3738115"/>
              <a:gd name="connsiteY107" fmla="*/ 3339548 h 3445565"/>
              <a:gd name="connsiteX108" fmla="*/ 1219200 w 3738115"/>
              <a:gd name="connsiteY108" fmla="*/ 3313043 h 3445565"/>
              <a:gd name="connsiteX109" fmla="*/ 1179443 w 3738115"/>
              <a:gd name="connsiteY109" fmla="*/ 3299791 h 3445565"/>
              <a:gd name="connsiteX110" fmla="*/ 1086678 w 3738115"/>
              <a:gd name="connsiteY110" fmla="*/ 3260035 h 3445565"/>
              <a:gd name="connsiteX111" fmla="*/ 1060174 w 3738115"/>
              <a:gd name="connsiteY111" fmla="*/ 3233530 h 3445565"/>
              <a:gd name="connsiteX112" fmla="*/ 1007165 w 3738115"/>
              <a:gd name="connsiteY112" fmla="*/ 3207026 h 3445565"/>
              <a:gd name="connsiteX113" fmla="*/ 967409 w 3738115"/>
              <a:gd name="connsiteY113" fmla="*/ 3167270 h 3445565"/>
              <a:gd name="connsiteX114" fmla="*/ 927652 w 3738115"/>
              <a:gd name="connsiteY114" fmla="*/ 3154017 h 3445565"/>
              <a:gd name="connsiteX115" fmla="*/ 848139 w 3738115"/>
              <a:gd name="connsiteY115" fmla="*/ 3101009 h 3445565"/>
              <a:gd name="connsiteX116" fmla="*/ 848139 w 3738115"/>
              <a:gd name="connsiteY116" fmla="*/ 3101009 h 3445565"/>
              <a:gd name="connsiteX117" fmla="*/ 795130 w 3738115"/>
              <a:gd name="connsiteY117" fmla="*/ 3048000 h 3445565"/>
              <a:gd name="connsiteX118" fmla="*/ 755374 w 3738115"/>
              <a:gd name="connsiteY118" fmla="*/ 3021496 h 3445565"/>
              <a:gd name="connsiteX119" fmla="*/ 662609 w 3738115"/>
              <a:gd name="connsiteY119" fmla="*/ 2941983 h 3445565"/>
              <a:gd name="connsiteX120" fmla="*/ 622852 w 3738115"/>
              <a:gd name="connsiteY120" fmla="*/ 2928730 h 3445565"/>
              <a:gd name="connsiteX121" fmla="*/ 516835 w 3738115"/>
              <a:gd name="connsiteY121" fmla="*/ 2849217 h 3445565"/>
              <a:gd name="connsiteX122" fmla="*/ 490330 w 3738115"/>
              <a:gd name="connsiteY122" fmla="*/ 2822713 h 3445565"/>
              <a:gd name="connsiteX123" fmla="*/ 410817 w 3738115"/>
              <a:gd name="connsiteY123" fmla="*/ 2769704 h 3445565"/>
              <a:gd name="connsiteX124" fmla="*/ 371061 w 3738115"/>
              <a:gd name="connsiteY124" fmla="*/ 2716696 h 3445565"/>
              <a:gd name="connsiteX125" fmla="*/ 344556 w 3738115"/>
              <a:gd name="connsiteY125" fmla="*/ 2676939 h 3445565"/>
              <a:gd name="connsiteX126" fmla="*/ 304800 w 3738115"/>
              <a:gd name="connsiteY126" fmla="*/ 2650435 h 3445565"/>
              <a:gd name="connsiteX127" fmla="*/ 251791 w 3738115"/>
              <a:gd name="connsiteY127" fmla="*/ 2570922 h 3445565"/>
              <a:gd name="connsiteX128" fmla="*/ 185530 w 3738115"/>
              <a:gd name="connsiteY128" fmla="*/ 2517913 h 3445565"/>
              <a:gd name="connsiteX129" fmla="*/ 159026 w 3738115"/>
              <a:gd name="connsiteY129" fmla="*/ 2438400 h 3445565"/>
              <a:gd name="connsiteX130" fmla="*/ 132522 w 3738115"/>
              <a:gd name="connsiteY130" fmla="*/ 2398643 h 3445565"/>
              <a:gd name="connsiteX131" fmla="*/ 92765 w 3738115"/>
              <a:gd name="connsiteY131" fmla="*/ 2332383 h 3445565"/>
              <a:gd name="connsiteX132" fmla="*/ 79513 w 3738115"/>
              <a:gd name="connsiteY132" fmla="*/ 2266122 h 3445565"/>
              <a:gd name="connsiteX133" fmla="*/ 53009 w 3738115"/>
              <a:gd name="connsiteY133" fmla="*/ 2186609 h 3445565"/>
              <a:gd name="connsiteX134" fmla="*/ 39756 w 3738115"/>
              <a:gd name="connsiteY134" fmla="*/ 2146852 h 3445565"/>
              <a:gd name="connsiteX135" fmla="*/ 13252 w 3738115"/>
              <a:gd name="connsiteY135" fmla="*/ 2001078 h 3445565"/>
              <a:gd name="connsiteX136" fmla="*/ 0 w 3738115"/>
              <a:gd name="connsiteY136" fmla="*/ 1895061 h 3445565"/>
              <a:gd name="connsiteX0" fmla="*/ 0 w 3738115"/>
              <a:gd name="connsiteY0" fmla="*/ 1895061 h 3445565"/>
              <a:gd name="connsiteX1" fmla="*/ 13252 w 3738115"/>
              <a:gd name="connsiteY1" fmla="*/ 1709530 h 3445565"/>
              <a:gd name="connsiteX2" fmla="*/ 39756 w 3738115"/>
              <a:gd name="connsiteY2" fmla="*/ 1603513 h 3445565"/>
              <a:gd name="connsiteX3" fmla="*/ 66261 w 3738115"/>
              <a:gd name="connsiteY3" fmla="*/ 1497496 h 3445565"/>
              <a:gd name="connsiteX4" fmla="*/ 79513 w 3738115"/>
              <a:gd name="connsiteY4" fmla="*/ 1457739 h 3445565"/>
              <a:gd name="connsiteX5" fmla="*/ 106017 w 3738115"/>
              <a:gd name="connsiteY5" fmla="*/ 1417983 h 3445565"/>
              <a:gd name="connsiteX6" fmla="*/ 132522 w 3738115"/>
              <a:gd name="connsiteY6" fmla="*/ 1338470 h 3445565"/>
              <a:gd name="connsiteX7" fmla="*/ 159026 w 3738115"/>
              <a:gd name="connsiteY7" fmla="*/ 1298713 h 3445565"/>
              <a:gd name="connsiteX8" fmla="*/ 172278 w 3738115"/>
              <a:gd name="connsiteY8" fmla="*/ 1258956 h 3445565"/>
              <a:gd name="connsiteX9" fmla="*/ 251791 w 3738115"/>
              <a:gd name="connsiteY9" fmla="*/ 1179443 h 3445565"/>
              <a:gd name="connsiteX10" fmla="*/ 278296 w 3738115"/>
              <a:gd name="connsiteY10" fmla="*/ 1126435 h 3445565"/>
              <a:gd name="connsiteX11" fmla="*/ 371061 w 3738115"/>
              <a:gd name="connsiteY11" fmla="*/ 1033670 h 3445565"/>
              <a:gd name="connsiteX12" fmla="*/ 397565 w 3738115"/>
              <a:gd name="connsiteY12" fmla="*/ 1007165 h 3445565"/>
              <a:gd name="connsiteX13" fmla="*/ 463826 w 3738115"/>
              <a:gd name="connsiteY13" fmla="*/ 914400 h 3445565"/>
              <a:gd name="connsiteX14" fmla="*/ 516835 w 3738115"/>
              <a:gd name="connsiteY14" fmla="*/ 821635 h 3445565"/>
              <a:gd name="connsiteX15" fmla="*/ 556591 w 3738115"/>
              <a:gd name="connsiteY15" fmla="*/ 742122 h 3445565"/>
              <a:gd name="connsiteX16" fmla="*/ 583096 w 3738115"/>
              <a:gd name="connsiteY16" fmla="*/ 662609 h 3445565"/>
              <a:gd name="connsiteX17" fmla="*/ 596348 w 3738115"/>
              <a:gd name="connsiteY17" fmla="*/ 622852 h 3445565"/>
              <a:gd name="connsiteX18" fmla="*/ 622852 w 3738115"/>
              <a:gd name="connsiteY18" fmla="*/ 583096 h 3445565"/>
              <a:gd name="connsiteX19" fmla="*/ 689113 w 3738115"/>
              <a:gd name="connsiteY19" fmla="*/ 463826 h 3445565"/>
              <a:gd name="connsiteX20" fmla="*/ 742122 w 3738115"/>
              <a:gd name="connsiteY20" fmla="*/ 384313 h 3445565"/>
              <a:gd name="connsiteX21" fmla="*/ 781878 w 3738115"/>
              <a:gd name="connsiteY21" fmla="*/ 371061 h 3445565"/>
              <a:gd name="connsiteX22" fmla="*/ 848139 w 3738115"/>
              <a:gd name="connsiteY22" fmla="*/ 318052 h 3445565"/>
              <a:gd name="connsiteX23" fmla="*/ 927652 w 3738115"/>
              <a:gd name="connsiteY23" fmla="*/ 291548 h 3445565"/>
              <a:gd name="connsiteX24" fmla="*/ 1007165 w 3738115"/>
              <a:gd name="connsiteY24" fmla="*/ 265043 h 3445565"/>
              <a:gd name="connsiteX25" fmla="*/ 1046922 w 3738115"/>
              <a:gd name="connsiteY25" fmla="*/ 251791 h 3445565"/>
              <a:gd name="connsiteX26" fmla="*/ 1099930 w 3738115"/>
              <a:gd name="connsiteY26" fmla="*/ 238539 h 3445565"/>
              <a:gd name="connsiteX27" fmla="*/ 1139687 w 3738115"/>
              <a:gd name="connsiteY27" fmla="*/ 225287 h 3445565"/>
              <a:gd name="connsiteX28" fmla="*/ 1245704 w 3738115"/>
              <a:gd name="connsiteY28" fmla="*/ 198783 h 3445565"/>
              <a:gd name="connsiteX29" fmla="*/ 1298713 w 3738115"/>
              <a:gd name="connsiteY29" fmla="*/ 172278 h 3445565"/>
              <a:gd name="connsiteX30" fmla="*/ 1391478 w 3738115"/>
              <a:gd name="connsiteY30" fmla="*/ 145774 h 3445565"/>
              <a:gd name="connsiteX31" fmla="*/ 1431235 w 3738115"/>
              <a:gd name="connsiteY31" fmla="*/ 119270 h 3445565"/>
              <a:gd name="connsiteX32" fmla="*/ 1550504 w 3738115"/>
              <a:gd name="connsiteY32" fmla="*/ 92765 h 3445565"/>
              <a:gd name="connsiteX33" fmla="*/ 1630017 w 3738115"/>
              <a:gd name="connsiteY33" fmla="*/ 66261 h 3445565"/>
              <a:gd name="connsiteX34" fmla="*/ 1683026 w 3738115"/>
              <a:gd name="connsiteY34" fmla="*/ 53009 h 3445565"/>
              <a:gd name="connsiteX35" fmla="*/ 1815548 w 3738115"/>
              <a:gd name="connsiteY35" fmla="*/ 13252 h 3445565"/>
              <a:gd name="connsiteX36" fmla="*/ 2001078 w 3738115"/>
              <a:gd name="connsiteY36" fmla="*/ 0 h 3445565"/>
              <a:gd name="connsiteX37" fmla="*/ 2107096 w 3738115"/>
              <a:gd name="connsiteY37" fmla="*/ 13252 h 3445565"/>
              <a:gd name="connsiteX38" fmla="*/ 2146852 w 3738115"/>
              <a:gd name="connsiteY38" fmla="*/ 39756 h 3445565"/>
              <a:gd name="connsiteX39" fmla="*/ 2199861 w 3738115"/>
              <a:gd name="connsiteY39" fmla="*/ 66261 h 3445565"/>
              <a:gd name="connsiteX40" fmla="*/ 2279374 w 3738115"/>
              <a:gd name="connsiteY40" fmla="*/ 92765 h 3445565"/>
              <a:gd name="connsiteX41" fmla="*/ 2305878 w 3738115"/>
              <a:gd name="connsiteY41" fmla="*/ 79513 h 3445565"/>
              <a:gd name="connsiteX42" fmla="*/ 2345635 w 3738115"/>
              <a:gd name="connsiteY42" fmla="*/ 132522 h 3445565"/>
              <a:gd name="connsiteX43" fmla="*/ 2372139 w 3738115"/>
              <a:gd name="connsiteY43" fmla="*/ 92765 h 3445565"/>
              <a:gd name="connsiteX44" fmla="*/ 2425148 w 3738115"/>
              <a:gd name="connsiteY44" fmla="*/ 132522 h 3445565"/>
              <a:gd name="connsiteX45" fmla="*/ 2517913 w 3738115"/>
              <a:gd name="connsiteY45" fmla="*/ 185530 h 3445565"/>
              <a:gd name="connsiteX46" fmla="*/ 2584174 w 3738115"/>
              <a:gd name="connsiteY46" fmla="*/ 225287 h 3445565"/>
              <a:gd name="connsiteX47" fmla="*/ 2690191 w 3738115"/>
              <a:gd name="connsiteY47" fmla="*/ 265043 h 3445565"/>
              <a:gd name="connsiteX48" fmla="*/ 2796208 w 3738115"/>
              <a:gd name="connsiteY48" fmla="*/ 291548 h 3445565"/>
              <a:gd name="connsiteX49" fmla="*/ 2888974 w 3738115"/>
              <a:gd name="connsiteY49" fmla="*/ 371061 h 3445565"/>
              <a:gd name="connsiteX50" fmla="*/ 2981739 w 3738115"/>
              <a:gd name="connsiteY50" fmla="*/ 424070 h 3445565"/>
              <a:gd name="connsiteX51" fmla="*/ 3034748 w 3738115"/>
              <a:gd name="connsiteY51" fmla="*/ 437322 h 3445565"/>
              <a:gd name="connsiteX52" fmla="*/ 3074504 w 3738115"/>
              <a:gd name="connsiteY52" fmla="*/ 463826 h 3445565"/>
              <a:gd name="connsiteX53" fmla="*/ 3114261 w 3738115"/>
              <a:gd name="connsiteY53" fmla="*/ 477078 h 3445565"/>
              <a:gd name="connsiteX54" fmla="*/ 3180522 w 3738115"/>
              <a:gd name="connsiteY54" fmla="*/ 543339 h 3445565"/>
              <a:gd name="connsiteX55" fmla="*/ 3220278 w 3738115"/>
              <a:gd name="connsiteY55" fmla="*/ 583096 h 3445565"/>
              <a:gd name="connsiteX56" fmla="*/ 3260035 w 3738115"/>
              <a:gd name="connsiteY56" fmla="*/ 596348 h 3445565"/>
              <a:gd name="connsiteX57" fmla="*/ 3313043 w 3738115"/>
              <a:gd name="connsiteY57" fmla="*/ 675861 h 3445565"/>
              <a:gd name="connsiteX58" fmla="*/ 3339548 w 3738115"/>
              <a:gd name="connsiteY58" fmla="*/ 702365 h 3445565"/>
              <a:gd name="connsiteX59" fmla="*/ 3366052 w 3738115"/>
              <a:gd name="connsiteY59" fmla="*/ 742122 h 3445565"/>
              <a:gd name="connsiteX60" fmla="*/ 3392556 w 3738115"/>
              <a:gd name="connsiteY60" fmla="*/ 795130 h 3445565"/>
              <a:gd name="connsiteX61" fmla="*/ 3432313 w 3738115"/>
              <a:gd name="connsiteY61" fmla="*/ 821635 h 3445565"/>
              <a:gd name="connsiteX62" fmla="*/ 3511826 w 3738115"/>
              <a:gd name="connsiteY62" fmla="*/ 954156 h 3445565"/>
              <a:gd name="connsiteX63" fmla="*/ 3538330 w 3738115"/>
              <a:gd name="connsiteY63" fmla="*/ 1033670 h 3445565"/>
              <a:gd name="connsiteX64" fmla="*/ 3604591 w 3738115"/>
              <a:gd name="connsiteY64" fmla="*/ 1086678 h 3445565"/>
              <a:gd name="connsiteX65" fmla="*/ 3631096 w 3738115"/>
              <a:gd name="connsiteY65" fmla="*/ 1113183 h 3445565"/>
              <a:gd name="connsiteX66" fmla="*/ 3657600 w 3738115"/>
              <a:gd name="connsiteY66" fmla="*/ 1192696 h 3445565"/>
              <a:gd name="connsiteX67" fmla="*/ 3670852 w 3738115"/>
              <a:gd name="connsiteY67" fmla="*/ 1232452 h 3445565"/>
              <a:gd name="connsiteX68" fmla="*/ 3684104 w 3738115"/>
              <a:gd name="connsiteY68" fmla="*/ 1431235 h 3445565"/>
              <a:gd name="connsiteX69" fmla="*/ 3710609 w 3738115"/>
              <a:gd name="connsiteY69" fmla="*/ 1457739 h 3445565"/>
              <a:gd name="connsiteX70" fmla="*/ 3723860 w 3738115"/>
              <a:gd name="connsiteY70" fmla="*/ 1577009 h 3445565"/>
              <a:gd name="connsiteX71" fmla="*/ 3737113 w 3738115"/>
              <a:gd name="connsiteY71" fmla="*/ 1696278 h 3445565"/>
              <a:gd name="connsiteX72" fmla="*/ 3684104 w 3738115"/>
              <a:gd name="connsiteY72" fmla="*/ 1749287 h 3445565"/>
              <a:gd name="connsiteX73" fmla="*/ 3644348 w 3738115"/>
              <a:gd name="connsiteY73" fmla="*/ 1842052 h 3445565"/>
              <a:gd name="connsiteX74" fmla="*/ 3617843 w 3738115"/>
              <a:gd name="connsiteY74" fmla="*/ 1895061 h 3445565"/>
              <a:gd name="connsiteX75" fmla="*/ 3680239 w 3738115"/>
              <a:gd name="connsiteY75" fmla="*/ 1962426 h 3445565"/>
              <a:gd name="connsiteX76" fmla="*/ 3578087 w 3738115"/>
              <a:gd name="connsiteY76" fmla="*/ 2067340 h 3445565"/>
              <a:gd name="connsiteX77" fmla="*/ 3625573 w 3738115"/>
              <a:gd name="connsiteY77" fmla="*/ 2120900 h 3445565"/>
              <a:gd name="connsiteX78" fmla="*/ 3584712 w 3738115"/>
              <a:gd name="connsiteY78" fmla="*/ 2253421 h 3445565"/>
              <a:gd name="connsiteX79" fmla="*/ 3454952 w 3738115"/>
              <a:gd name="connsiteY79" fmla="*/ 2444474 h 3445565"/>
              <a:gd name="connsiteX80" fmla="*/ 3429000 w 3738115"/>
              <a:gd name="connsiteY80" fmla="*/ 2583070 h 3445565"/>
              <a:gd name="connsiteX81" fmla="*/ 3260035 w 3738115"/>
              <a:gd name="connsiteY81" fmla="*/ 2676939 h 3445565"/>
              <a:gd name="connsiteX82" fmla="*/ 3193774 w 3738115"/>
              <a:gd name="connsiteY82" fmla="*/ 2729948 h 3445565"/>
              <a:gd name="connsiteX83" fmla="*/ 3114261 w 3738115"/>
              <a:gd name="connsiteY83" fmla="*/ 2809461 h 3445565"/>
              <a:gd name="connsiteX84" fmla="*/ 3087756 w 3738115"/>
              <a:gd name="connsiteY84" fmla="*/ 2849217 h 3445565"/>
              <a:gd name="connsiteX85" fmla="*/ 3061252 w 3738115"/>
              <a:gd name="connsiteY85" fmla="*/ 2875722 h 3445565"/>
              <a:gd name="connsiteX86" fmla="*/ 3034748 w 3738115"/>
              <a:gd name="connsiteY86" fmla="*/ 2915478 h 3445565"/>
              <a:gd name="connsiteX87" fmla="*/ 3008243 w 3738115"/>
              <a:gd name="connsiteY87" fmla="*/ 2941983 h 3445565"/>
              <a:gd name="connsiteX88" fmla="*/ 2981739 w 3738115"/>
              <a:gd name="connsiteY88" fmla="*/ 2981739 h 3445565"/>
              <a:gd name="connsiteX89" fmla="*/ 2915478 w 3738115"/>
              <a:gd name="connsiteY89" fmla="*/ 3034748 h 3445565"/>
              <a:gd name="connsiteX90" fmla="*/ 2875722 w 3738115"/>
              <a:gd name="connsiteY90" fmla="*/ 3087756 h 3445565"/>
              <a:gd name="connsiteX91" fmla="*/ 2835965 w 3738115"/>
              <a:gd name="connsiteY91" fmla="*/ 3114261 h 3445565"/>
              <a:gd name="connsiteX92" fmla="*/ 2796209 w 3738115"/>
              <a:gd name="connsiteY92" fmla="*/ 3154017 h 3445565"/>
              <a:gd name="connsiteX93" fmla="*/ 2716696 w 3738115"/>
              <a:gd name="connsiteY93" fmla="*/ 3207026 h 3445565"/>
              <a:gd name="connsiteX94" fmla="*/ 2676939 w 3738115"/>
              <a:gd name="connsiteY94" fmla="*/ 3233530 h 3445565"/>
              <a:gd name="connsiteX95" fmla="*/ 2637183 w 3738115"/>
              <a:gd name="connsiteY95" fmla="*/ 3260035 h 3445565"/>
              <a:gd name="connsiteX96" fmla="*/ 2584174 w 3738115"/>
              <a:gd name="connsiteY96" fmla="*/ 3286539 h 3445565"/>
              <a:gd name="connsiteX97" fmla="*/ 2517913 w 3738115"/>
              <a:gd name="connsiteY97" fmla="*/ 3313043 h 3445565"/>
              <a:gd name="connsiteX98" fmla="*/ 2438400 w 3738115"/>
              <a:gd name="connsiteY98" fmla="*/ 3339548 h 3445565"/>
              <a:gd name="connsiteX99" fmla="*/ 2358887 w 3738115"/>
              <a:gd name="connsiteY99" fmla="*/ 3405809 h 3445565"/>
              <a:gd name="connsiteX100" fmla="*/ 2305878 w 3738115"/>
              <a:gd name="connsiteY100" fmla="*/ 3419061 h 3445565"/>
              <a:gd name="connsiteX101" fmla="*/ 2199861 w 3738115"/>
              <a:gd name="connsiteY101" fmla="*/ 3445565 h 3445565"/>
              <a:gd name="connsiteX102" fmla="*/ 1736035 w 3738115"/>
              <a:gd name="connsiteY102" fmla="*/ 3432313 h 3445565"/>
              <a:gd name="connsiteX103" fmla="*/ 1577009 w 3738115"/>
              <a:gd name="connsiteY103" fmla="*/ 3405809 h 3445565"/>
              <a:gd name="connsiteX104" fmla="*/ 1484243 w 3738115"/>
              <a:gd name="connsiteY104" fmla="*/ 3392556 h 3445565"/>
              <a:gd name="connsiteX105" fmla="*/ 1417983 w 3738115"/>
              <a:gd name="connsiteY105" fmla="*/ 3379304 h 3445565"/>
              <a:gd name="connsiteX106" fmla="*/ 1338470 w 3738115"/>
              <a:gd name="connsiteY106" fmla="*/ 3352800 h 3445565"/>
              <a:gd name="connsiteX107" fmla="*/ 1298713 w 3738115"/>
              <a:gd name="connsiteY107" fmla="*/ 3339548 h 3445565"/>
              <a:gd name="connsiteX108" fmla="*/ 1219200 w 3738115"/>
              <a:gd name="connsiteY108" fmla="*/ 3313043 h 3445565"/>
              <a:gd name="connsiteX109" fmla="*/ 1179443 w 3738115"/>
              <a:gd name="connsiteY109" fmla="*/ 3299791 h 3445565"/>
              <a:gd name="connsiteX110" fmla="*/ 1086678 w 3738115"/>
              <a:gd name="connsiteY110" fmla="*/ 3260035 h 3445565"/>
              <a:gd name="connsiteX111" fmla="*/ 1060174 w 3738115"/>
              <a:gd name="connsiteY111" fmla="*/ 3233530 h 3445565"/>
              <a:gd name="connsiteX112" fmla="*/ 1007165 w 3738115"/>
              <a:gd name="connsiteY112" fmla="*/ 3207026 h 3445565"/>
              <a:gd name="connsiteX113" fmla="*/ 967409 w 3738115"/>
              <a:gd name="connsiteY113" fmla="*/ 3167270 h 3445565"/>
              <a:gd name="connsiteX114" fmla="*/ 927652 w 3738115"/>
              <a:gd name="connsiteY114" fmla="*/ 3154017 h 3445565"/>
              <a:gd name="connsiteX115" fmla="*/ 848139 w 3738115"/>
              <a:gd name="connsiteY115" fmla="*/ 3101009 h 3445565"/>
              <a:gd name="connsiteX116" fmla="*/ 848139 w 3738115"/>
              <a:gd name="connsiteY116" fmla="*/ 3101009 h 3445565"/>
              <a:gd name="connsiteX117" fmla="*/ 795130 w 3738115"/>
              <a:gd name="connsiteY117" fmla="*/ 3048000 h 3445565"/>
              <a:gd name="connsiteX118" fmla="*/ 755374 w 3738115"/>
              <a:gd name="connsiteY118" fmla="*/ 3021496 h 3445565"/>
              <a:gd name="connsiteX119" fmla="*/ 662609 w 3738115"/>
              <a:gd name="connsiteY119" fmla="*/ 2941983 h 3445565"/>
              <a:gd name="connsiteX120" fmla="*/ 622852 w 3738115"/>
              <a:gd name="connsiteY120" fmla="*/ 2928730 h 3445565"/>
              <a:gd name="connsiteX121" fmla="*/ 516835 w 3738115"/>
              <a:gd name="connsiteY121" fmla="*/ 2849217 h 3445565"/>
              <a:gd name="connsiteX122" fmla="*/ 490330 w 3738115"/>
              <a:gd name="connsiteY122" fmla="*/ 2822713 h 3445565"/>
              <a:gd name="connsiteX123" fmla="*/ 410817 w 3738115"/>
              <a:gd name="connsiteY123" fmla="*/ 2769704 h 3445565"/>
              <a:gd name="connsiteX124" fmla="*/ 371061 w 3738115"/>
              <a:gd name="connsiteY124" fmla="*/ 2716696 h 3445565"/>
              <a:gd name="connsiteX125" fmla="*/ 344556 w 3738115"/>
              <a:gd name="connsiteY125" fmla="*/ 2676939 h 3445565"/>
              <a:gd name="connsiteX126" fmla="*/ 304800 w 3738115"/>
              <a:gd name="connsiteY126" fmla="*/ 2650435 h 3445565"/>
              <a:gd name="connsiteX127" fmla="*/ 251791 w 3738115"/>
              <a:gd name="connsiteY127" fmla="*/ 2570922 h 3445565"/>
              <a:gd name="connsiteX128" fmla="*/ 185530 w 3738115"/>
              <a:gd name="connsiteY128" fmla="*/ 2517913 h 3445565"/>
              <a:gd name="connsiteX129" fmla="*/ 159026 w 3738115"/>
              <a:gd name="connsiteY129" fmla="*/ 2438400 h 3445565"/>
              <a:gd name="connsiteX130" fmla="*/ 132522 w 3738115"/>
              <a:gd name="connsiteY130" fmla="*/ 2398643 h 3445565"/>
              <a:gd name="connsiteX131" fmla="*/ 92765 w 3738115"/>
              <a:gd name="connsiteY131" fmla="*/ 2332383 h 3445565"/>
              <a:gd name="connsiteX132" fmla="*/ 79513 w 3738115"/>
              <a:gd name="connsiteY132" fmla="*/ 2266122 h 3445565"/>
              <a:gd name="connsiteX133" fmla="*/ 53009 w 3738115"/>
              <a:gd name="connsiteY133" fmla="*/ 2186609 h 3445565"/>
              <a:gd name="connsiteX134" fmla="*/ 39756 w 3738115"/>
              <a:gd name="connsiteY134" fmla="*/ 2146852 h 3445565"/>
              <a:gd name="connsiteX135" fmla="*/ 13252 w 3738115"/>
              <a:gd name="connsiteY135" fmla="*/ 2001078 h 3445565"/>
              <a:gd name="connsiteX136" fmla="*/ 0 w 3738115"/>
              <a:gd name="connsiteY136" fmla="*/ 1895061 h 3445565"/>
              <a:gd name="connsiteX0" fmla="*/ 0 w 3738115"/>
              <a:gd name="connsiteY0" fmla="*/ 1895061 h 3445565"/>
              <a:gd name="connsiteX1" fmla="*/ 13252 w 3738115"/>
              <a:gd name="connsiteY1" fmla="*/ 1709530 h 3445565"/>
              <a:gd name="connsiteX2" fmla="*/ 39756 w 3738115"/>
              <a:gd name="connsiteY2" fmla="*/ 1603513 h 3445565"/>
              <a:gd name="connsiteX3" fmla="*/ 66261 w 3738115"/>
              <a:gd name="connsiteY3" fmla="*/ 1497496 h 3445565"/>
              <a:gd name="connsiteX4" fmla="*/ 79513 w 3738115"/>
              <a:gd name="connsiteY4" fmla="*/ 1457739 h 3445565"/>
              <a:gd name="connsiteX5" fmla="*/ 106017 w 3738115"/>
              <a:gd name="connsiteY5" fmla="*/ 1417983 h 3445565"/>
              <a:gd name="connsiteX6" fmla="*/ 132522 w 3738115"/>
              <a:gd name="connsiteY6" fmla="*/ 1338470 h 3445565"/>
              <a:gd name="connsiteX7" fmla="*/ 159026 w 3738115"/>
              <a:gd name="connsiteY7" fmla="*/ 1298713 h 3445565"/>
              <a:gd name="connsiteX8" fmla="*/ 172278 w 3738115"/>
              <a:gd name="connsiteY8" fmla="*/ 1258956 h 3445565"/>
              <a:gd name="connsiteX9" fmla="*/ 251791 w 3738115"/>
              <a:gd name="connsiteY9" fmla="*/ 1179443 h 3445565"/>
              <a:gd name="connsiteX10" fmla="*/ 278296 w 3738115"/>
              <a:gd name="connsiteY10" fmla="*/ 1126435 h 3445565"/>
              <a:gd name="connsiteX11" fmla="*/ 371061 w 3738115"/>
              <a:gd name="connsiteY11" fmla="*/ 1033670 h 3445565"/>
              <a:gd name="connsiteX12" fmla="*/ 397565 w 3738115"/>
              <a:gd name="connsiteY12" fmla="*/ 1007165 h 3445565"/>
              <a:gd name="connsiteX13" fmla="*/ 463826 w 3738115"/>
              <a:gd name="connsiteY13" fmla="*/ 914400 h 3445565"/>
              <a:gd name="connsiteX14" fmla="*/ 516835 w 3738115"/>
              <a:gd name="connsiteY14" fmla="*/ 821635 h 3445565"/>
              <a:gd name="connsiteX15" fmla="*/ 556591 w 3738115"/>
              <a:gd name="connsiteY15" fmla="*/ 742122 h 3445565"/>
              <a:gd name="connsiteX16" fmla="*/ 583096 w 3738115"/>
              <a:gd name="connsiteY16" fmla="*/ 662609 h 3445565"/>
              <a:gd name="connsiteX17" fmla="*/ 596348 w 3738115"/>
              <a:gd name="connsiteY17" fmla="*/ 622852 h 3445565"/>
              <a:gd name="connsiteX18" fmla="*/ 622852 w 3738115"/>
              <a:gd name="connsiteY18" fmla="*/ 583096 h 3445565"/>
              <a:gd name="connsiteX19" fmla="*/ 689113 w 3738115"/>
              <a:gd name="connsiteY19" fmla="*/ 463826 h 3445565"/>
              <a:gd name="connsiteX20" fmla="*/ 742122 w 3738115"/>
              <a:gd name="connsiteY20" fmla="*/ 384313 h 3445565"/>
              <a:gd name="connsiteX21" fmla="*/ 781878 w 3738115"/>
              <a:gd name="connsiteY21" fmla="*/ 371061 h 3445565"/>
              <a:gd name="connsiteX22" fmla="*/ 848139 w 3738115"/>
              <a:gd name="connsiteY22" fmla="*/ 318052 h 3445565"/>
              <a:gd name="connsiteX23" fmla="*/ 927652 w 3738115"/>
              <a:gd name="connsiteY23" fmla="*/ 291548 h 3445565"/>
              <a:gd name="connsiteX24" fmla="*/ 1007165 w 3738115"/>
              <a:gd name="connsiteY24" fmla="*/ 265043 h 3445565"/>
              <a:gd name="connsiteX25" fmla="*/ 1046922 w 3738115"/>
              <a:gd name="connsiteY25" fmla="*/ 251791 h 3445565"/>
              <a:gd name="connsiteX26" fmla="*/ 1099930 w 3738115"/>
              <a:gd name="connsiteY26" fmla="*/ 238539 h 3445565"/>
              <a:gd name="connsiteX27" fmla="*/ 1139687 w 3738115"/>
              <a:gd name="connsiteY27" fmla="*/ 225287 h 3445565"/>
              <a:gd name="connsiteX28" fmla="*/ 1245704 w 3738115"/>
              <a:gd name="connsiteY28" fmla="*/ 198783 h 3445565"/>
              <a:gd name="connsiteX29" fmla="*/ 1298713 w 3738115"/>
              <a:gd name="connsiteY29" fmla="*/ 172278 h 3445565"/>
              <a:gd name="connsiteX30" fmla="*/ 1391478 w 3738115"/>
              <a:gd name="connsiteY30" fmla="*/ 145774 h 3445565"/>
              <a:gd name="connsiteX31" fmla="*/ 1431235 w 3738115"/>
              <a:gd name="connsiteY31" fmla="*/ 119270 h 3445565"/>
              <a:gd name="connsiteX32" fmla="*/ 1550504 w 3738115"/>
              <a:gd name="connsiteY32" fmla="*/ 92765 h 3445565"/>
              <a:gd name="connsiteX33" fmla="*/ 1630017 w 3738115"/>
              <a:gd name="connsiteY33" fmla="*/ 66261 h 3445565"/>
              <a:gd name="connsiteX34" fmla="*/ 1683026 w 3738115"/>
              <a:gd name="connsiteY34" fmla="*/ 53009 h 3445565"/>
              <a:gd name="connsiteX35" fmla="*/ 1815548 w 3738115"/>
              <a:gd name="connsiteY35" fmla="*/ 13252 h 3445565"/>
              <a:gd name="connsiteX36" fmla="*/ 2001078 w 3738115"/>
              <a:gd name="connsiteY36" fmla="*/ 0 h 3445565"/>
              <a:gd name="connsiteX37" fmla="*/ 2107096 w 3738115"/>
              <a:gd name="connsiteY37" fmla="*/ 13252 h 3445565"/>
              <a:gd name="connsiteX38" fmla="*/ 2146852 w 3738115"/>
              <a:gd name="connsiteY38" fmla="*/ 39756 h 3445565"/>
              <a:gd name="connsiteX39" fmla="*/ 2199861 w 3738115"/>
              <a:gd name="connsiteY39" fmla="*/ 66261 h 3445565"/>
              <a:gd name="connsiteX40" fmla="*/ 2279374 w 3738115"/>
              <a:gd name="connsiteY40" fmla="*/ 92765 h 3445565"/>
              <a:gd name="connsiteX41" fmla="*/ 2305878 w 3738115"/>
              <a:gd name="connsiteY41" fmla="*/ 79513 h 3445565"/>
              <a:gd name="connsiteX42" fmla="*/ 2345635 w 3738115"/>
              <a:gd name="connsiteY42" fmla="*/ 132522 h 3445565"/>
              <a:gd name="connsiteX43" fmla="*/ 2372139 w 3738115"/>
              <a:gd name="connsiteY43" fmla="*/ 92765 h 3445565"/>
              <a:gd name="connsiteX44" fmla="*/ 2425148 w 3738115"/>
              <a:gd name="connsiteY44" fmla="*/ 132522 h 3445565"/>
              <a:gd name="connsiteX45" fmla="*/ 2517913 w 3738115"/>
              <a:gd name="connsiteY45" fmla="*/ 185530 h 3445565"/>
              <a:gd name="connsiteX46" fmla="*/ 2584174 w 3738115"/>
              <a:gd name="connsiteY46" fmla="*/ 225287 h 3445565"/>
              <a:gd name="connsiteX47" fmla="*/ 2690191 w 3738115"/>
              <a:gd name="connsiteY47" fmla="*/ 265043 h 3445565"/>
              <a:gd name="connsiteX48" fmla="*/ 2796208 w 3738115"/>
              <a:gd name="connsiteY48" fmla="*/ 291548 h 3445565"/>
              <a:gd name="connsiteX49" fmla="*/ 2888974 w 3738115"/>
              <a:gd name="connsiteY49" fmla="*/ 371061 h 3445565"/>
              <a:gd name="connsiteX50" fmla="*/ 2981739 w 3738115"/>
              <a:gd name="connsiteY50" fmla="*/ 424070 h 3445565"/>
              <a:gd name="connsiteX51" fmla="*/ 3034748 w 3738115"/>
              <a:gd name="connsiteY51" fmla="*/ 437322 h 3445565"/>
              <a:gd name="connsiteX52" fmla="*/ 3074504 w 3738115"/>
              <a:gd name="connsiteY52" fmla="*/ 463826 h 3445565"/>
              <a:gd name="connsiteX53" fmla="*/ 3114261 w 3738115"/>
              <a:gd name="connsiteY53" fmla="*/ 477078 h 3445565"/>
              <a:gd name="connsiteX54" fmla="*/ 3180522 w 3738115"/>
              <a:gd name="connsiteY54" fmla="*/ 543339 h 3445565"/>
              <a:gd name="connsiteX55" fmla="*/ 3220278 w 3738115"/>
              <a:gd name="connsiteY55" fmla="*/ 583096 h 3445565"/>
              <a:gd name="connsiteX56" fmla="*/ 3260035 w 3738115"/>
              <a:gd name="connsiteY56" fmla="*/ 596348 h 3445565"/>
              <a:gd name="connsiteX57" fmla="*/ 3313043 w 3738115"/>
              <a:gd name="connsiteY57" fmla="*/ 675861 h 3445565"/>
              <a:gd name="connsiteX58" fmla="*/ 3339548 w 3738115"/>
              <a:gd name="connsiteY58" fmla="*/ 702365 h 3445565"/>
              <a:gd name="connsiteX59" fmla="*/ 3366052 w 3738115"/>
              <a:gd name="connsiteY59" fmla="*/ 742122 h 3445565"/>
              <a:gd name="connsiteX60" fmla="*/ 3392556 w 3738115"/>
              <a:gd name="connsiteY60" fmla="*/ 795130 h 3445565"/>
              <a:gd name="connsiteX61" fmla="*/ 3432313 w 3738115"/>
              <a:gd name="connsiteY61" fmla="*/ 821635 h 3445565"/>
              <a:gd name="connsiteX62" fmla="*/ 3511826 w 3738115"/>
              <a:gd name="connsiteY62" fmla="*/ 954156 h 3445565"/>
              <a:gd name="connsiteX63" fmla="*/ 3538330 w 3738115"/>
              <a:gd name="connsiteY63" fmla="*/ 1033670 h 3445565"/>
              <a:gd name="connsiteX64" fmla="*/ 3604591 w 3738115"/>
              <a:gd name="connsiteY64" fmla="*/ 1086678 h 3445565"/>
              <a:gd name="connsiteX65" fmla="*/ 3631096 w 3738115"/>
              <a:gd name="connsiteY65" fmla="*/ 1113183 h 3445565"/>
              <a:gd name="connsiteX66" fmla="*/ 3657600 w 3738115"/>
              <a:gd name="connsiteY66" fmla="*/ 1192696 h 3445565"/>
              <a:gd name="connsiteX67" fmla="*/ 3670852 w 3738115"/>
              <a:gd name="connsiteY67" fmla="*/ 1232452 h 3445565"/>
              <a:gd name="connsiteX68" fmla="*/ 3684104 w 3738115"/>
              <a:gd name="connsiteY68" fmla="*/ 1431235 h 3445565"/>
              <a:gd name="connsiteX69" fmla="*/ 3710609 w 3738115"/>
              <a:gd name="connsiteY69" fmla="*/ 1457739 h 3445565"/>
              <a:gd name="connsiteX70" fmla="*/ 3723860 w 3738115"/>
              <a:gd name="connsiteY70" fmla="*/ 1577009 h 3445565"/>
              <a:gd name="connsiteX71" fmla="*/ 3737113 w 3738115"/>
              <a:gd name="connsiteY71" fmla="*/ 1696278 h 3445565"/>
              <a:gd name="connsiteX72" fmla="*/ 3684104 w 3738115"/>
              <a:gd name="connsiteY72" fmla="*/ 1749287 h 3445565"/>
              <a:gd name="connsiteX73" fmla="*/ 3644348 w 3738115"/>
              <a:gd name="connsiteY73" fmla="*/ 1842052 h 3445565"/>
              <a:gd name="connsiteX74" fmla="*/ 3617843 w 3738115"/>
              <a:gd name="connsiteY74" fmla="*/ 1895061 h 3445565"/>
              <a:gd name="connsiteX75" fmla="*/ 3680239 w 3738115"/>
              <a:gd name="connsiteY75" fmla="*/ 1962426 h 3445565"/>
              <a:gd name="connsiteX76" fmla="*/ 3578087 w 3738115"/>
              <a:gd name="connsiteY76" fmla="*/ 2067340 h 3445565"/>
              <a:gd name="connsiteX77" fmla="*/ 3625573 w 3738115"/>
              <a:gd name="connsiteY77" fmla="*/ 2120900 h 3445565"/>
              <a:gd name="connsiteX78" fmla="*/ 3584712 w 3738115"/>
              <a:gd name="connsiteY78" fmla="*/ 2253421 h 3445565"/>
              <a:gd name="connsiteX79" fmla="*/ 3454952 w 3738115"/>
              <a:gd name="connsiteY79" fmla="*/ 2444474 h 3445565"/>
              <a:gd name="connsiteX80" fmla="*/ 3352800 w 3738115"/>
              <a:gd name="connsiteY80" fmla="*/ 2544970 h 3445565"/>
              <a:gd name="connsiteX81" fmla="*/ 3260035 w 3738115"/>
              <a:gd name="connsiteY81" fmla="*/ 2676939 h 3445565"/>
              <a:gd name="connsiteX82" fmla="*/ 3193774 w 3738115"/>
              <a:gd name="connsiteY82" fmla="*/ 2729948 h 3445565"/>
              <a:gd name="connsiteX83" fmla="*/ 3114261 w 3738115"/>
              <a:gd name="connsiteY83" fmla="*/ 2809461 h 3445565"/>
              <a:gd name="connsiteX84" fmla="*/ 3087756 w 3738115"/>
              <a:gd name="connsiteY84" fmla="*/ 2849217 h 3445565"/>
              <a:gd name="connsiteX85" fmla="*/ 3061252 w 3738115"/>
              <a:gd name="connsiteY85" fmla="*/ 2875722 h 3445565"/>
              <a:gd name="connsiteX86" fmla="*/ 3034748 w 3738115"/>
              <a:gd name="connsiteY86" fmla="*/ 2915478 h 3445565"/>
              <a:gd name="connsiteX87" fmla="*/ 3008243 w 3738115"/>
              <a:gd name="connsiteY87" fmla="*/ 2941983 h 3445565"/>
              <a:gd name="connsiteX88" fmla="*/ 2981739 w 3738115"/>
              <a:gd name="connsiteY88" fmla="*/ 2981739 h 3445565"/>
              <a:gd name="connsiteX89" fmla="*/ 2915478 w 3738115"/>
              <a:gd name="connsiteY89" fmla="*/ 3034748 h 3445565"/>
              <a:gd name="connsiteX90" fmla="*/ 2875722 w 3738115"/>
              <a:gd name="connsiteY90" fmla="*/ 3087756 h 3445565"/>
              <a:gd name="connsiteX91" fmla="*/ 2835965 w 3738115"/>
              <a:gd name="connsiteY91" fmla="*/ 3114261 h 3445565"/>
              <a:gd name="connsiteX92" fmla="*/ 2796209 w 3738115"/>
              <a:gd name="connsiteY92" fmla="*/ 3154017 h 3445565"/>
              <a:gd name="connsiteX93" fmla="*/ 2716696 w 3738115"/>
              <a:gd name="connsiteY93" fmla="*/ 3207026 h 3445565"/>
              <a:gd name="connsiteX94" fmla="*/ 2676939 w 3738115"/>
              <a:gd name="connsiteY94" fmla="*/ 3233530 h 3445565"/>
              <a:gd name="connsiteX95" fmla="*/ 2637183 w 3738115"/>
              <a:gd name="connsiteY95" fmla="*/ 3260035 h 3445565"/>
              <a:gd name="connsiteX96" fmla="*/ 2584174 w 3738115"/>
              <a:gd name="connsiteY96" fmla="*/ 3286539 h 3445565"/>
              <a:gd name="connsiteX97" fmla="*/ 2517913 w 3738115"/>
              <a:gd name="connsiteY97" fmla="*/ 3313043 h 3445565"/>
              <a:gd name="connsiteX98" fmla="*/ 2438400 w 3738115"/>
              <a:gd name="connsiteY98" fmla="*/ 3339548 h 3445565"/>
              <a:gd name="connsiteX99" fmla="*/ 2358887 w 3738115"/>
              <a:gd name="connsiteY99" fmla="*/ 3405809 h 3445565"/>
              <a:gd name="connsiteX100" fmla="*/ 2305878 w 3738115"/>
              <a:gd name="connsiteY100" fmla="*/ 3419061 h 3445565"/>
              <a:gd name="connsiteX101" fmla="*/ 2199861 w 3738115"/>
              <a:gd name="connsiteY101" fmla="*/ 3445565 h 3445565"/>
              <a:gd name="connsiteX102" fmla="*/ 1736035 w 3738115"/>
              <a:gd name="connsiteY102" fmla="*/ 3432313 h 3445565"/>
              <a:gd name="connsiteX103" fmla="*/ 1577009 w 3738115"/>
              <a:gd name="connsiteY103" fmla="*/ 3405809 h 3445565"/>
              <a:gd name="connsiteX104" fmla="*/ 1484243 w 3738115"/>
              <a:gd name="connsiteY104" fmla="*/ 3392556 h 3445565"/>
              <a:gd name="connsiteX105" fmla="*/ 1417983 w 3738115"/>
              <a:gd name="connsiteY105" fmla="*/ 3379304 h 3445565"/>
              <a:gd name="connsiteX106" fmla="*/ 1338470 w 3738115"/>
              <a:gd name="connsiteY106" fmla="*/ 3352800 h 3445565"/>
              <a:gd name="connsiteX107" fmla="*/ 1298713 w 3738115"/>
              <a:gd name="connsiteY107" fmla="*/ 3339548 h 3445565"/>
              <a:gd name="connsiteX108" fmla="*/ 1219200 w 3738115"/>
              <a:gd name="connsiteY108" fmla="*/ 3313043 h 3445565"/>
              <a:gd name="connsiteX109" fmla="*/ 1179443 w 3738115"/>
              <a:gd name="connsiteY109" fmla="*/ 3299791 h 3445565"/>
              <a:gd name="connsiteX110" fmla="*/ 1086678 w 3738115"/>
              <a:gd name="connsiteY110" fmla="*/ 3260035 h 3445565"/>
              <a:gd name="connsiteX111" fmla="*/ 1060174 w 3738115"/>
              <a:gd name="connsiteY111" fmla="*/ 3233530 h 3445565"/>
              <a:gd name="connsiteX112" fmla="*/ 1007165 w 3738115"/>
              <a:gd name="connsiteY112" fmla="*/ 3207026 h 3445565"/>
              <a:gd name="connsiteX113" fmla="*/ 967409 w 3738115"/>
              <a:gd name="connsiteY113" fmla="*/ 3167270 h 3445565"/>
              <a:gd name="connsiteX114" fmla="*/ 927652 w 3738115"/>
              <a:gd name="connsiteY114" fmla="*/ 3154017 h 3445565"/>
              <a:gd name="connsiteX115" fmla="*/ 848139 w 3738115"/>
              <a:gd name="connsiteY115" fmla="*/ 3101009 h 3445565"/>
              <a:gd name="connsiteX116" fmla="*/ 848139 w 3738115"/>
              <a:gd name="connsiteY116" fmla="*/ 3101009 h 3445565"/>
              <a:gd name="connsiteX117" fmla="*/ 795130 w 3738115"/>
              <a:gd name="connsiteY117" fmla="*/ 3048000 h 3445565"/>
              <a:gd name="connsiteX118" fmla="*/ 755374 w 3738115"/>
              <a:gd name="connsiteY118" fmla="*/ 3021496 h 3445565"/>
              <a:gd name="connsiteX119" fmla="*/ 662609 w 3738115"/>
              <a:gd name="connsiteY119" fmla="*/ 2941983 h 3445565"/>
              <a:gd name="connsiteX120" fmla="*/ 622852 w 3738115"/>
              <a:gd name="connsiteY120" fmla="*/ 2928730 h 3445565"/>
              <a:gd name="connsiteX121" fmla="*/ 516835 w 3738115"/>
              <a:gd name="connsiteY121" fmla="*/ 2849217 h 3445565"/>
              <a:gd name="connsiteX122" fmla="*/ 490330 w 3738115"/>
              <a:gd name="connsiteY122" fmla="*/ 2822713 h 3445565"/>
              <a:gd name="connsiteX123" fmla="*/ 410817 w 3738115"/>
              <a:gd name="connsiteY123" fmla="*/ 2769704 h 3445565"/>
              <a:gd name="connsiteX124" fmla="*/ 371061 w 3738115"/>
              <a:gd name="connsiteY124" fmla="*/ 2716696 h 3445565"/>
              <a:gd name="connsiteX125" fmla="*/ 344556 w 3738115"/>
              <a:gd name="connsiteY125" fmla="*/ 2676939 h 3445565"/>
              <a:gd name="connsiteX126" fmla="*/ 304800 w 3738115"/>
              <a:gd name="connsiteY126" fmla="*/ 2650435 h 3445565"/>
              <a:gd name="connsiteX127" fmla="*/ 251791 w 3738115"/>
              <a:gd name="connsiteY127" fmla="*/ 2570922 h 3445565"/>
              <a:gd name="connsiteX128" fmla="*/ 185530 w 3738115"/>
              <a:gd name="connsiteY128" fmla="*/ 2517913 h 3445565"/>
              <a:gd name="connsiteX129" fmla="*/ 159026 w 3738115"/>
              <a:gd name="connsiteY129" fmla="*/ 2438400 h 3445565"/>
              <a:gd name="connsiteX130" fmla="*/ 132522 w 3738115"/>
              <a:gd name="connsiteY130" fmla="*/ 2398643 h 3445565"/>
              <a:gd name="connsiteX131" fmla="*/ 92765 w 3738115"/>
              <a:gd name="connsiteY131" fmla="*/ 2332383 h 3445565"/>
              <a:gd name="connsiteX132" fmla="*/ 79513 w 3738115"/>
              <a:gd name="connsiteY132" fmla="*/ 2266122 h 3445565"/>
              <a:gd name="connsiteX133" fmla="*/ 53009 w 3738115"/>
              <a:gd name="connsiteY133" fmla="*/ 2186609 h 3445565"/>
              <a:gd name="connsiteX134" fmla="*/ 39756 w 3738115"/>
              <a:gd name="connsiteY134" fmla="*/ 2146852 h 3445565"/>
              <a:gd name="connsiteX135" fmla="*/ 13252 w 3738115"/>
              <a:gd name="connsiteY135" fmla="*/ 2001078 h 3445565"/>
              <a:gd name="connsiteX136" fmla="*/ 0 w 3738115"/>
              <a:gd name="connsiteY136" fmla="*/ 1895061 h 3445565"/>
              <a:gd name="connsiteX0" fmla="*/ 0 w 3738115"/>
              <a:gd name="connsiteY0" fmla="*/ 1895061 h 3445565"/>
              <a:gd name="connsiteX1" fmla="*/ 13252 w 3738115"/>
              <a:gd name="connsiteY1" fmla="*/ 1709530 h 3445565"/>
              <a:gd name="connsiteX2" fmla="*/ 39756 w 3738115"/>
              <a:gd name="connsiteY2" fmla="*/ 1603513 h 3445565"/>
              <a:gd name="connsiteX3" fmla="*/ 66261 w 3738115"/>
              <a:gd name="connsiteY3" fmla="*/ 1497496 h 3445565"/>
              <a:gd name="connsiteX4" fmla="*/ 79513 w 3738115"/>
              <a:gd name="connsiteY4" fmla="*/ 1457739 h 3445565"/>
              <a:gd name="connsiteX5" fmla="*/ 106017 w 3738115"/>
              <a:gd name="connsiteY5" fmla="*/ 1417983 h 3445565"/>
              <a:gd name="connsiteX6" fmla="*/ 132522 w 3738115"/>
              <a:gd name="connsiteY6" fmla="*/ 1338470 h 3445565"/>
              <a:gd name="connsiteX7" fmla="*/ 159026 w 3738115"/>
              <a:gd name="connsiteY7" fmla="*/ 1298713 h 3445565"/>
              <a:gd name="connsiteX8" fmla="*/ 172278 w 3738115"/>
              <a:gd name="connsiteY8" fmla="*/ 1258956 h 3445565"/>
              <a:gd name="connsiteX9" fmla="*/ 251791 w 3738115"/>
              <a:gd name="connsiteY9" fmla="*/ 1179443 h 3445565"/>
              <a:gd name="connsiteX10" fmla="*/ 278296 w 3738115"/>
              <a:gd name="connsiteY10" fmla="*/ 1126435 h 3445565"/>
              <a:gd name="connsiteX11" fmla="*/ 371061 w 3738115"/>
              <a:gd name="connsiteY11" fmla="*/ 1033670 h 3445565"/>
              <a:gd name="connsiteX12" fmla="*/ 397565 w 3738115"/>
              <a:gd name="connsiteY12" fmla="*/ 1007165 h 3445565"/>
              <a:gd name="connsiteX13" fmla="*/ 463826 w 3738115"/>
              <a:gd name="connsiteY13" fmla="*/ 914400 h 3445565"/>
              <a:gd name="connsiteX14" fmla="*/ 516835 w 3738115"/>
              <a:gd name="connsiteY14" fmla="*/ 821635 h 3445565"/>
              <a:gd name="connsiteX15" fmla="*/ 556591 w 3738115"/>
              <a:gd name="connsiteY15" fmla="*/ 742122 h 3445565"/>
              <a:gd name="connsiteX16" fmla="*/ 583096 w 3738115"/>
              <a:gd name="connsiteY16" fmla="*/ 662609 h 3445565"/>
              <a:gd name="connsiteX17" fmla="*/ 596348 w 3738115"/>
              <a:gd name="connsiteY17" fmla="*/ 622852 h 3445565"/>
              <a:gd name="connsiteX18" fmla="*/ 622852 w 3738115"/>
              <a:gd name="connsiteY18" fmla="*/ 583096 h 3445565"/>
              <a:gd name="connsiteX19" fmla="*/ 689113 w 3738115"/>
              <a:gd name="connsiteY19" fmla="*/ 463826 h 3445565"/>
              <a:gd name="connsiteX20" fmla="*/ 742122 w 3738115"/>
              <a:gd name="connsiteY20" fmla="*/ 384313 h 3445565"/>
              <a:gd name="connsiteX21" fmla="*/ 781878 w 3738115"/>
              <a:gd name="connsiteY21" fmla="*/ 371061 h 3445565"/>
              <a:gd name="connsiteX22" fmla="*/ 848139 w 3738115"/>
              <a:gd name="connsiteY22" fmla="*/ 318052 h 3445565"/>
              <a:gd name="connsiteX23" fmla="*/ 927652 w 3738115"/>
              <a:gd name="connsiteY23" fmla="*/ 291548 h 3445565"/>
              <a:gd name="connsiteX24" fmla="*/ 1007165 w 3738115"/>
              <a:gd name="connsiteY24" fmla="*/ 265043 h 3445565"/>
              <a:gd name="connsiteX25" fmla="*/ 1046922 w 3738115"/>
              <a:gd name="connsiteY25" fmla="*/ 251791 h 3445565"/>
              <a:gd name="connsiteX26" fmla="*/ 1099930 w 3738115"/>
              <a:gd name="connsiteY26" fmla="*/ 238539 h 3445565"/>
              <a:gd name="connsiteX27" fmla="*/ 1139687 w 3738115"/>
              <a:gd name="connsiteY27" fmla="*/ 225287 h 3445565"/>
              <a:gd name="connsiteX28" fmla="*/ 1245704 w 3738115"/>
              <a:gd name="connsiteY28" fmla="*/ 198783 h 3445565"/>
              <a:gd name="connsiteX29" fmla="*/ 1298713 w 3738115"/>
              <a:gd name="connsiteY29" fmla="*/ 172278 h 3445565"/>
              <a:gd name="connsiteX30" fmla="*/ 1391478 w 3738115"/>
              <a:gd name="connsiteY30" fmla="*/ 145774 h 3445565"/>
              <a:gd name="connsiteX31" fmla="*/ 1431235 w 3738115"/>
              <a:gd name="connsiteY31" fmla="*/ 119270 h 3445565"/>
              <a:gd name="connsiteX32" fmla="*/ 1550504 w 3738115"/>
              <a:gd name="connsiteY32" fmla="*/ 92765 h 3445565"/>
              <a:gd name="connsiteX33" fmla="*/ 1630017 w 3738115"/>
              <a:gd name="connsiteY33" fmla="*/ 66261 h 3445565"/>
              <a:gd name="connsiteX34" fmla="*/ 1683026 w 3738115"/>
              <a:gd name="connsiteY34" fmla="*/ 53009 h 3445565"/>
              <a:gd name="connsiteX35" fmla="*/ 1815548 w 3738115"/>
              <a:gd name="connsiteY35" fmla="*/ 13252 h 3445565"/>
              <a:gd name="connsiteX36" fmla="*/ 2001078 w 3738115"/>
              <a:gd name="connsiteY36" fmla="*/ 0 h 3445565"/>
              <a:gd name="connsiteX37" fmla="*/ 2107096 w 3738115"/>
              <a:gd name="connsiteY37" fmla="*/ 13252 h 3445565"/>
              <a:gd name="connsiteX38" fmla="*/ 2146852 w 3738115"/>
              <a:gd name="connsiteY38" fmla="*/ 39756 h 3445565"/>
              <a:gd name="connsiteX39" fmla="*/ 2199861 w 3738115"/>
              <a:gd name="connsiteY39" fmla="*/ 66261 h 3445565"/>
              <a:gd name="connsiteX40" fmla="*/ 2279374 w 3738115"/>
              <a:gd name="connsiteY40" fmla="*/ 92765 h 3445565"/>
              <a:gd name="connsiteX41" fmla="*/ 2305878 w 3738115"/>
              <a:gd name="connsiteY41" fmla="*/ 79513 h 3445565"/>
              <a:gd name="connsiteX42" fmla="*/ 2345635 w 3738115"/>
              <a:gd name="connsiteY42" fmla="*/ 132522 h 3445565"/>
              <a:gd name="connsiteX43" fmla="*/ 2372139 w 3738115"/>
              <a:gd name="connsiteY43" fmla="*/ 92765 h 3445565"/>
              <a:gd name="connsiteX44" fmla="*/ 2425148 w 3738115"/>
              <a:gd name="connsiteY44" fmla="*/ 132522 h 3445565"/>
              <a:gd name="connsiteX45" fmla="*/ 2517913 w 3738115"/>
              <a:gd name="connsiteY45" fmla="*/ 185530 h 3445565"/>
              <a:gd name="connsiteX46" fmla="*/ 2584174 w 3738115"/>
              <a:gd name="connsiteY46" fmla="*/ 225287 h 3445565"/>
              <a:gd name="connsiteX47" fmla="*/ 2690191 w 3738115"/>
              <a:gd name="connsiteY47" fmla="*/ 265043 h 3445565"/>
              <a:gd name="connsiteX48" fmla="*/ 2796208 w 3738115"/>
              <a:gd name="connsiteY48" fmla="*/ 291548 h 3445565"/>
              <a:gd name="connsiteX49" fmla="*/ 2888974 w 3738115"/>
              <a:gd name="connsiteY49" fmla="*/ 371061 h 3445565"/>
              <a:gd name="connsiteX50" fmla="*/ 2981739 w 3738115"/>
              <a:gd name="connsiteY50" fmla="*/ 424070 h 3445565"/>
              <a:gd name="connsiteX51" fmla="*/ 3034748 w 3738115"/>
              <a:gd name="connsiteY51" fmla="*/ 437322 h 3445565"/>
              <a:gd name="connsiteX52" fmla="*/ 3074504 w 3738115"/>
              <a:gd name="connsiteY52" fmla="*/ 463826 h 3445565"/>
              <a:gd name="connsiteX53" fmla="*/ 3114261 w 3738115"/>
              <a:gd name="connsiteY53" fmla="*/ 477078 h 3445565"/>
              <a:gd name="connsiteX54" fmla="*/ 3180522 w 3738115"/>
              <a:gd name="connsiteY54" fmla="*/ 543339 h 3445565"/>
              <a:gd name="connsiteX55" fmla="*/ 3220278 w 3738115"/>
              <a:gd name="connsiteY55" fmla="*/ 583096 h 3445565"/>
              <a:gd name="connsiteX56" fmla="*/ 3260035 w 3738115"/>
              <a:gd name="connsiteY56" fmla="*/ 596348 h 3445565"/>
              <a:gd name="connsiteX57" fmla="*/ 3313043 w 3738115"/>
              <a:gd name="connsiteY57" fmla="*/ 675861 h 3445565"/>
              <a:gd name="connsiteX58" fmla="*/ 3339548 w 3738115"/>
              <a:gd name="connsiteY58" fmla="*/ 702365 h 3445565"/>
              <a:gd name="connsiteX59" fmla="*/ 3366052 w 3738115"/>
              <a:gd name="connsiteY59" fmla="*/ 742122 h 3445565"/>
              <a:gd name="connsiteX60" fmla="*/ 3392556 w 3738115"/>
              <a:gd name="connsiteY60" fmla="*/ 795130 h 3445565"/>
              <a:gd name="connsiteX61" fmla="*/ 3432313 w 3738115"/>
              <a:gd name="connsiteY61" fmla="*/ 821635 h 3445565"/>
              <a:gd name="connsiteX62" fmla="*/ 3511826 w 3738115"/>
              <a:gd name="connsiteY62" fmla="*/ 954156 h 3445565"/>
              <a:gd name="connsiteX63" fmla="*/ 3538330 w 3738115"/>
              <a:gd name="connsiteY63" fmla="*/ 1033670 h 3445565"/>
              <a:gd name="connsiteX64" fmla="*/ 3604591 w 3738115"/>
              <a:gd name="connsiteY64" fmla="*/ 1086678 h 3445565"/>
              <a:gd name="connsiteX65" fmla="*/ 3631096 w 3738115"/>
              <a:gd name="connsiteY65" fmla="*/ 1113183 h 3445565"/>
              <a:gd name="connsiteX66" fmla="*/ 3657600 w 3738115"/>
              <a:gd name="connsiteY66" fmla="*/ 1192696 h 3445565"/>
              <a:gd name="connsiteX67" fmla="*/ 3670852 w 3738115"/>
              <a:gd name="connsiteY67" fmla="*/ 1232452 h 3445565"/>
              <a:gd name="connsiteX68" fmla="*/ 3684104 w 3738115"/>
              <a:gd name="connsiteY68" fmla="*/ 1431235 h 3445565"/>
              <a:gd name="connsiteX69" fmla="*/ 3710609 w 3738115"/>
              <a:gd name="connsiteY69" fmla="*/ 1457739 h 3445565"/>
              <a:gd name="connsiteX70" fmla="*/ 3723860 w 3738115"/>
              <a:gd name="connsiteY70" fmla="*/ 1577009 h 3445565"/>
              <a:gd name="connsiteX71" fmla="*/ 3737113 w 3738115"/>
              <a:gd name="connsiteY71" fmla="*/ 1696278 h 3445565"/>
              <a:gd name="connsiteX72" fmla="*/ 3684104 w 3738115"/>
              <a:gd name="connsiteY72" fmla="*/ 1749287 h 3445565"/>
              <a:gd name="connsiteX73" fmla="*/ 3644348 w 3738115"/>
              <a:gd name="connsiteY73" fmla="*/ 1842052 h 3445565"/>
              <a:gd name="connsiteX74" fmla="*/ 3617843 w 3738115"/>
              <a:gd name="connsiteY74" fmla="*/ 1895061 h 3445565"/>
              <a:gd name="connsiteX75" fmla="*/ 3680239 w 3738115"/>
              <a:gd name="connsiteY75" fmla="*/ 1962426 h 3445565"/>
              <a:gd name="connsiteX76" fmla="*/ 3666987 w 3738115"/>
              <a:gd name="connsiteY76" fmla="*/ 2041940 h 3445565"/>
              <a:gd name="connsiteX77" fmla="*/ 3625573 w 3738115"/>
              <a:gd name="connsiteY77" fmla="*/ 2120900 h 3445565"/>
              <a:gd name="connsiteX78" fmla="*/ 3584712 w 3738115"/>
              <a:gd name="connsiteY78" fmla="*/ 2253421 h 3445565"/>
              <a:gd name="connsiteX79" fmla="*/ 3454952 w 3738115"/>
              <a:gd name="connsiteY79" fmla="*/ 2444474 h 3445565"/>
              <a:gd name="connsiteX80" fmla="*/ 3352800 w 3738115"/>
              <a:gd name="connsiteY80" fmla="*/ 2544970 h 3445565"/>
              <a:gd name="connsiteX81" fmla="*/ 3260035 w 3738115"/>
              <a:gd name="connsiteY81" fmla="*/ 2676939 h 3445565"/>
              <a:gd name="connsiteX82" fmla="*/ 3193774 w 3738115"/>
              <a:gd name="connsiteY82" fmla="*/ 2729948 h 3445565"/>
              <a:gd name="connsiteX83" fmla="*/ 3114261 w 3738115"/>
              <a:gd name="connsiteY83" fmla="*/ 2809461 h 3445565"/>
              <a:gd name="connsiteX84" fmla="*/ 3087756 w 3738115"/>
              <a:gd name="connsiteY84" fmla="*/ 2849217 h 3445565"/>
              <a:gd name="connsiteX85" fmla="*/ 3061252 w 3738115"/>
              <a:gd name="connsiteY85" fmla="*/ 2875722 h 3445565"/>
              <a:gd name="connsiteX86" fmla="*/ 3034748 w 3738115"/>
              <a:gd name="connsiteY86" fmla="*/ 2915478 h 3445565"/>
              <a:gd name="connsiteX87" fmla="*/ 3008243 w 3738115"/>
              <a:gd name="connsiteY87" fmla="*/ 2941983 h 3445565"/>
              <a:gd name="connsiteX88" fmla="*/ 2981739 w 3738115"/>
              <a:gd name="connsiteY88" fmla="*/ 2981739 h 3445565"/>
              <a:gd name="connsiteX89" fmla="*/ 2915478 w 3738115"/>
              <a:gd name="connsiteY89" fmla="*/ 3034748 h 3445565"/>
              <a:gd name="connsiteX90" fmla="*/ 2875722 w 3738115"/>
              <a:gd name="connsiteY90" fmla="*/ 3087756 h 3445565"/>
              <a:gd name="connsiteX91" fmla="*/ 2835965 w 3738115"/>
              <a:gd name="connsiteY91" fmla="*/ 3114261 h 3445565"/>
              <a:gd name="connsiteX92" fmla="*/ 2796209 w 3738115"/>
              <a:gd name="connsiteY92" fmla="*/ 3154017 h 3445565"/>
              <a:gd name="connsiteX93" fmla="*/ 2716696 w 3738115"/>
              <a:gd name="connsiteY93" fmla="*/ 3207026 h 3445565"/>
              <a:gd name="connsiteX94" fmla="*/ 2676939 w 3738115"/>
              <a:gd name="connsiteY94" fmla="*/ 3233530 h 3445565"/>
              <a:gd name="connsiteX95" fmla="*/ 2637183 w 3738115"/>
              <a:gd name="connsiteY95" fmla="*/ 3260035 h 3445565"/>
              <a:gd name="connsiteX96" fmla="*/ 2584174 w 3738115"/>
              <a:gd name="connsiteY96" fmla="*/ 3286539 h 3445565"/>
              <a:gd name="connsiteX97" fmla="*/ 2517913 w 3738115"/>
              <a:gd name="connsiteY97" fmla="*/ 3313043 h 3445565"/>
              <a:gd name="connsiteX98" fmla="*/ 2438400 w 3738115"/>
              <a:gd name="connsiteY98" fmla="*/ 3339548 h 3445565"/>
              <a:gd name="connsiteX99" fmla="*/ 2358887 w 3738115"/>
              <a:gd name="connsiteY99" fmla="*/ 3405809 h 3445565"/>
              <a:gd name="connsiteX100" fmla="*/ 2305878 w 3738115"/>
              <a:gd name="connsiteY100" fmla="*/ 3419061 h 3445565"/>
              <a:gd name="connsiteX101" fmla="*/ 2199861 w 3738115"/>
              <a:gd name="connsiteY101" fmla="*/ 3445565 h 3445565"/>
              <a:gd name="connsiteX102" fmla="*/ 1736035 w 3738115"/>
              <a:gd name="connsiteY102" fmla="*/ 3432313 h 3445565"/>
              <a:gd name="connsiteX103" fmla="*/ 1577009 w 3738115"/>
              <a:gd name="connsiteY103" fmla="*/ 3405809 h 3445565"/>
              <a:gd name="connsiteX104" fmla="*/ 1484243 w 3738115"/>
              <a:gd name="connsiteY104" fmla="*/ 3392556 h 3445565"/>
              <a:gd name="connsiteX105" fmla="*/ 1417983 w 3738115"/>
              <a:gd name="connsiteY105" fmla="*/ 3379304 h 3445565"/>
              <a:gd name="connsiteX106" fmla="*/ 1338470 w 3738115"/>
              <a:gd name="connsiteY106" fmla="*/ 3352800 h 3445565"/>
              <a:gd name="connsiteX107" fmla="*/ 1298713 w 3738115"/>
              <a:gd name="connsiteY107" fmla="*/ 3339548 h 3445565"/>
              <a:gd name="connsiteX108" fmla="*/ 1219200 w 3738115"/>
              <a:gd name="connsiteY108" fmla="*/ 3313043 h 3445565"/>
              <a:gd name="connsiteX109" fmla="*/ 1179443 w 3738115"/>
              <a:gd name="connsiteY109" fmla="*/ 3299791 h 3445565"/>
              <a:gd name="connsiteX110" fmla="*/ 1086678 w 3738115"/>
              <a:gd name="connsiteY110" fmla="*/ 3260035 h 3445565"/>
              <a:gd name="connsiteX111" fmla="*/ 1060174 w 3738115"/>
              <a:gd name="connsiteY111" fmla="*/ 3233530 h 3445565"/>
              <a:gd name="connsiteX112" fmla="*/ 1007165 w 3738115"/>
              <a:gd name="connsiteY112" fmla="*/ 3207026 h 3445565"/>
              <a:gd name="connsiteX113" fmla="*/ 967409 w 3738115"/>
              <a:gd name="connsiteY113" fmla="*/ 3167270 h 3445565"/>
              <a:gd name="connsiteX114" fmla="*/ 927652 w 3738115"/>
              <a:gd name="connsiteY114" fmla="*/ 3154017 h 3445565"/>
              <a:gd name="connsiteX115" fmla="*/ 848139 w 3738115"/>
              <a:gd name="connsiteY115" fmla="*/ 3101009 h 3445565"/>
              <a:gd name="connsiteX116" fmla="*/ 848139 w 3738115"/>
              <a:gd name="connsiteY116" fmla="*/ 3101009 h 3445565"/>
              <a:gd name="connsiteX117" fmla="*/ 795130 w 3738115"/>
              <a:gd name="connsiteY117" fmla="*/ 3048000 h 3445565"/>
              <a:gd name="connsiteX118" fmla="*/ 755374 w 3738115"/>
              <a:gd name="connsiteY118" fmla="*/ 3021496 h 3445565"/>
              <a:gd name="connsiteX119" fmla="*/ 662609 w 3738115"/>
              <a:gd name="connsiteY119" fmla="*/ 2941983 h 3445565"/>
              <a:gd name="connsiteX120" fmla="*/ 622852 w 3738115"/>
              <a:gd name="connsiteY120" fmla="*/ 2928730 h 3445565"/>
              <a:gd name="connsiteX121" fmla="*/ 516835 w 3738115"/>
              <a:gd name="connsiteY121" fmla="*/ 2849217 h 3445565"/>
              <a:gd name="connsiteX122" fmla="*/ 490330 w 3738115"/>
              <a:gd name="connsiteY122" fmla="*/ 2822713 h 3445565"/>
              <a:gd name="connsiteX123" fmla="*/ 410817 w 3738115"/>
              <a:gd name="connsiteY123" fmla="*/ 2769704 h 3445565"/>
              <a:gd name="connsiteX124" fmla="*/ 371061 w 3738115"/>
              <a:gd name="connsiteY124" fmla="*/ 2716696 h 3445565"/>
              <a:gd name="connsiteX125" fmla="*/ 344556 w 3738115"/>
              <a:gd name="connsiteY125" fmla="*/ 2676939 h 3445565"/>
              <a:gd name="connsiteX126" fmla="*/ 304800 w 3738115"/>
              <a:gd name="connsiteY126" fmla="*/ 2650435 h 3445565"/>
              <a:gd name="connsiteX127" fmla="*/ 251791 w 3738115"/>
              <a:gd name="connsiteY127" fmla="*/ 2570922 h 3445565"/>
              <a:gd name="connsiteX128" fmla="*/ 185530 w 3738115"/>
              <a:gd name="connsiteY128" fmla="*/ 2517913 h 3445565"/>
              <a:gd name="connsiteX129" fmla="*/ 159026 w 3738115"/>
              <a:gd name="connsiteY129" fmla="*/ 2438400 h 3445565"/>
              <a:gd name="connsiteX130" fmla="*/ 132522 w 3738115"/>
              <a:gd name="connsiteY130" fmla="*/ 2398643 h 3445565"/>
              <a:gd name="connsiteX131" fmla="*/ 92765 w 3738115"/>
              <a:gd name="connsiteY131" fmla="*/ 2332383 h 3445565"/>
              <a:gd name="connsiteX132" fmla="*/ 79513 w 3738115"/>
              <a:gd name="connsiteY132" fmla="*/ 2266122 h 3445565"/>
              <a:gd name="connsiteX133" fmla="*/ 53009 w 3738115"/>
              <a:gd name="connsiteY133" fmla="*/ 2186609 h 3445565"/>
              <a:gd name="connsiteX134" fmla="*/ 39756 w 3738115"/>
              <a:gd name="connsiteY134" fmla="*/ 2146852 h 3445565"/>
              <a:gd name="connsiteX135" fmla="*/ 13252 w 3738115"/>
              <a:gd name="connsiteY135" fmla="*/ 2001078 h 3445565"/>
              <a:gd name="connsiteX136" fmla="*/ 0 w 3738115"/>
              <a:gd name="connsiteY136" fmla="*/ 1895061 h 3445565"/>
              <a:gd name="connsiteX0" fmla="*/ 0 w 3737153"/>
              <a:gd name="connsiteY0" fmla="*/ 1895061 h 3445565"/>
              <a:gd name="connsiteX1" fmla="*/ 13252 w 3737153"/>
              <a:gd name="connsiteY1" fmla="*/ 1709530 h 3445565"/>
              <a:gd name="connsiteX2" fmla="*/ 39756 w 3737153"/>
              <a:gd name="connsiteY2" fmla="*/ 1603513 h 3445565"/>
              <a:gd name="connsiteX3" fmla="*/ 66261 w 3737153"/>
              <a:gd name="connsiteY3" fmla="*/ 1497496 h 3445565"/>
              <a:gd name="connsiteX4" fmla="*/ 79513 w 3737153"/>
              <a:gd name="connsiteY4" fmla="*/ 1457739 h 3445565"/>
              <a:gd name="connsiteX5" fmla="*/ 106017 w 3737153"/>
              <a:gd name="connsiteY5" fmla="*/ 1417983 h 3445565"/>
              <a:gd name="connsiteX6" fmla="*/ 132522 w 3737153"/>
              <a:gd name="connsiteY6" fmla="*/ 1338470 h 3445565"/>
              <a:gd name="connsiteX7" fmla="*/ 159026 w 3737153"/>
              <a:gd name="connsiteY7" fmla="*/ 1298713 h 3445565"/>
              <a:gd name="connsiteX8" fmla="*/ 172278 w 3737153"/>
              <a:gd name="connsiteY8" fmla="*/ 1258956 h 3445565"/>
              <a:gd name="connsiteX9" fmla="*/ 251791 w 3737153"/>
              <a:gd name="connsiteY9" fmla="*/ 1179443 h 3445565"/>
              <a:gd name="connsiteX10" fmla="*/ 278296 w 3737153"/>
              <a:gd name="connsiteY10" fmla="*/ 1126435 h 3445565"/>
              <a:gd name="connsiteX11" fmla="*/ 371061 w 3737153"/>
              <a:gd name="connsiteY11" fmla="*/ 1033670 h 3445565"/>
              <a:gd name="connsiteX12" fmla="*/ 397565 w 3737153"/>
              <a:gd name="connsiteY12" fmla="*/ 1007165 h 3445565"/>
              <a:gd name="connsiteX13" fmla="*/ 463826 w 3737153"/>
              <a:gd name="connsiteY13" fmla="*/ 914400 h 3445565"/>
              <a:gd name="connsiteX14" fmla="*/ 516835 w 3737153"/>
              <a:gd name="connsiteY14" fmla="*/ 821635 h 3445565"/>
              <a:gd name="connsiteX15" fmla="*/ 556591 w 3737153"/>
              <a:gd name="connsiteY15" fmla="*/ 742122 h 3445565"/>
              <a:gd name="connsiteX16" fmla="*/ 583096 w 3737153"/>
              <a:gd name="connsiteY16" fmla="*/ 662609 h 3445565"/>
              <a:gd name="connsiteX17" fmla="*/ 596348 w 3737153"/>
              <a:gd name="connsiteY17" fmla="*/ 622852 h 3445565"/>
              <a:gd name="connsiteX18" fmla="*/ 622852 w 3737153"/>
              <a:gd name="connsiteY18" fmla="*/ 583096 h 3445565"/>
              <a:gd name="connsiteX19" fmla="*/ 689113 w 3737153"/>
              <a:gd name="connsiteY19" fmla="*/ 463826 h 3445565"/>
              <a:gd name="connsiteX20" fmla="*/ 742122 w 3737153"/>
              <a:gd name="connsiteY20" fmla="*/ 384313 h 3445565"/>
              <a:gd name="connsiteX21" fmla="*/ 781878 w 3737153"/>
              <a:gd name="connsiteY21" fmla="*/ 371061 h 3445565"/>
              <a:gd name="connsiteX22" fmla="*/ 848139 w 3737153"/>
              <a:gd name="connsiteY22" fmla="*/ 318052 h 3445565"/>
              <a:gd name="connsiteX23" fmla="*/ 927652 w 3737153"/>
              <a:gd name="connsiteY23" fmla="*/ 291548 h 3445565"/>
              <a:gd name="connsiteX24" fmla="*/ 1007165 w 3737153"/>
              <a:gd name="connsiteY24" fmla="*/ 265043 h 3445565"/>
              <a:gd name="connsiteX25" fmla="*/ 1046922 w 3737153"/>
              <a:gd name="connsiteY25" fmla="*/ 251791 h 3445565"/>
              <a:gd name="connsiteX26" fmla="*/ 1099930 w 3737153"/>
              <a:gd name="connsiteY26" fmla="*/ 238539 h 3445565"/>
              <a:gd name="connsiteX27" fmla="*/ 1139687 w 3737153"/>
              <a:gd name="connsiteY27" fmla="*/ 225287 h 3445565"/>
              <a:gd name="connsiteX28" fmla="*/ 1245704 w 3737153"/>
              <a:gd name="connsiteY28" fmla="*/ 198783 h 3445565"/>
              <a:gd name="connsiteX29" fmla="*/ 1298713 w 3737153"/>
              <a:gd name="connsiteY29" fmla="*/ 172278 h 3445565"/>
              <a:gd name="connsiteX30" fmla="*/ 1391478 w 3737153"/>
              <a:gd name="connsiteY30" fmla="*/ 145774 h 3445565"/>
              <a:gd name="connsiteX31" fmla="*/ 1431235 w 3737153"/>
              <a:gd name="connsiteY31" fmla="*/ 119270 h 3445565"/>
              <a:gd name="connsiteX32" fmla="*/ 1550504 w 3737153"/>
              <a:gd name="connsiteY32" fmla="*/ 92765 h 3445565"/>
              <a:gd name="connsiteX33" fmla="*/ 1630017 w 3737153"/>
              <a:gd name="connsiteY33" fmla="*/ 66261 h 3445565"/>
              <a:gd name="connsiteX34" fmla="*/ 1683026 w 3737153"/>
              <a:gd name="connsiteY34" fmla="*/ 53009 h 3445565"/>
              <a:gd name="connsiteX35" fmla="*/ 1815548 w 3737153"/>
              <a:gd name="connsiteY35" fmla="*/ 13252 h 3445565"/>
              <a:gd name="connsiteX36" fmla="*/ 2001078 w 3737153"/>
              <a:gd name="connsiteY36" fmla="*/ 0 h 3445565"/>
              <a:gd name="connsiteX37" fmla="*/ 2107096 w 3737153"/>
              <a:gd name="connsiteY37" fmla="*/ 13252 h 3445565"/>
              <a:gd name="connsiteX38" fmla="*/ 2146852 w 3737153"/>
              <a:gd name="connsiteY38" fmla="*/ 39756 h 3445565"/>
              <a:gd name="connsiteX39" fmla="*/ 2199861 w 3737153"/>
              <a:gd name="connsiteY39" fmla="*/ 66261 h 3445565"/>
              <a:gd name="connsiteX40" fmla="*/ 2279374 w 3737153"/>
              <a:gd name="connsiteY40" fmla="*/ 92765 h 3445565"/>
              <a:gd name="connsiteX41" fmla="*/ 2305878 w 3737153"/>
              <a:gd name="connsiteY41" fmla="*/ 79513 h 3445565"/>
              <a:gd name="connsiteX42" fmla="*/ 2345635 w 3737153"/>
              <a:gd name="connsiteY42" fmla="*/ 132522 h 3445565"/>
              <a:gd name="connsiteX43" fmla="*/ 2372139 w 3737153"/>
              <a:gd name="connsiteY43" fmla="*/ 92765 h 3445565"/>
              <a:gd name="connsiteX44" fmla="*/ 2425148 w 3737153"/>
              <a:gd name="connsiteY44" fmla="*/ 132522 h 3445565"/>
              <a:gd name="connsiteX45" fmla="*/ 2517913 w 3737153"/>
              <a:gd name="connsiteY45" fmla="*/ 185530 h 3445565"/>
              <a:gd name="connsiteX46" fmla="*/ 2584174 w 3737153"/>
              <a:gd name="connsiteY46" fmla="*/ 225287 h 3445565"/>
              <a:gd name="connsiteX47" fmla="*/ 2690191 w 3737153"/>
              <a:gd name="connsiteY47" fmla="*/ 265043 h 3445565"/>
              <a:gd name="connsiteX48" fmla="*/ 2796208 w 3737153"/>
              <a:gd name="connsiteY48" fmla="*/ 291548 h 3445565"/>
              <a:gd name="connsiteX49" fmla="*/ 2888974 w 3737153"/>
              <a:gd name="connsiteY49" fmla="*/ 371061 h 3445565"/>
              <a:gd name="connsiteX50" fmla="*/ 2981739 w 3737153"/>
              <a:gd name="connsiteY50" fmla="*/ 424070 h 3445565"/>
              <a:gd name="connsiteX51" fmla="*/ 3034748 w 3737153"/>
              <a:gd name="connsiteY51" fmla="*/ 437322 h 3445565"/>
              <a:gd name="connsiteX52" fmla="*/ 3074504 w 3737153"/>
              <a:gd name="connsiteY52" fmla="*/ 463826 h 3445565"/>
              <a:gd name="connsiteX53" fmla="*/ 3114261 w 3737153"/>
              <a:gd name="connsiteY53" fmla="*/ 477078 h 3445565"/>
              <a:gd name="connsiteX54" fmla="*/ 3180522 w 3737153"/>
              <a:gd name="connsiteY54" fmla="*/ 543339 h 3445565"/>
              <a:gd name="connsiteX55" fmla="*/ 3220278 w 3737153"/>
              <a:gd name="connsiteY55" fmla="*/ 583096 h 3445565"/>
              <a:gd name="connsiteX56" fmla="*/ 3260035 w 3737153"/>
              <a:gd name="connsiteY56" fmla="*/ 596348 h 3445565"/>
              <a:gd name="connsiteX57" fmla="*/ 3313043 w 3737153"/>
              <a:gd name="connsiteY57" fmla="*/ 675861 h 3445565"/>
              <a:gd name="connsiteX58" fmla="*/ 3339548 w 3737153"/>
              <a:gd name="connsiteY58" fmla="*/ 702365 h 3445565"/>
              <a:gd name="connsiteX59" fmla="*/ 3366052 w 3737153"/>
              <a:gd name="connsiteY59" fmla="*/ 742122 h 3445565"/>
              <a:gd name="connsiteX60" fmla="*/ 3392556 w 3737153"/>
              <a:gd name="connsiteY60" fmla="*/ 795130 h 3445565"/>
              <a:gd name="connsiteX61" fmla="*/ 3432313 w 3737153"/>
              <a:gd name="connsiteY61" fmla="*/ 821635 h 3445565"/>
              <a:gd name="connsiteX62" fmla="*/ 3511826 w 3737153"/>
              <a:gd name="connsiteY62" fmla="*/ 954156 h 3445565"/>
              <a:gd name="connsiteX63" fmla="*/ 3538330 w 3737153"/>
              <a:gd name="connsiteY63" fmla="*/ 1033670 h 3445565"/>
              <a:gd name="connsiteX64" fmla="*/ 3604591 w 3737153"/>
              <a:gd name="connsiteY64" fmla="*/ 1086678 h 3445565"/>
              <a:gd name="connsiteX65" fmla="*/ 3631096 w 3737153"/>
              <a:gd name="connsiteY65" fmla="*/ 1113183 h 3445565"/>
              <a:gd name="connsiteX66" fmla="*/ 3657600 w 3737153"/>
              <a:gd name="connsiteY66" fmla="*/ 1192696 h 3445565"/>
              <a:gd name="connsiteX67" fmla="*/ 3670852 w 3737153"/>
              <a:gd name="connsiteY67" fmla="*/ 1232452 h 3445565"/>
              <a:gd name="connsiteX68" fmla="*/ 3684104 w 3737153"/>
              <a:gd name="connsiteY68" fmla="*/ 1431235 h 3445565"/>
              <a:gd name="connsiteX69" fmla="*/ 3710609 w 3737153"/>
              <a:gd name="connsiteY69" fmla="*/ 1457739 h 3445565"/>
              <a:gd name="connsiteX70" fmla="*/ 3723860 w 3737153"/>
              <a:gd name="connsiteY70" fmla="*/ 1577009 h 3445565"/>
              <a:gd name="connsiteX71" fmla="*/ 3673613 w 3737153"/>
              <a:gd name="connsiteY71" fmla="*/ 1628913 h 3445565"/>
              <a:gd name="connsiteX72" fmla="*/ 3737113 w 3737153"/>
              <a:gd name="connsiteY72" fmla="*/ 1696278 h 3445565"/>
              <a:gd name="connsiteX73" fmla="*/ 3684104 w 3737153"/>
              <a:gd name="connsiteY73" fmla="*/ 1749287 h 3445565"/>
              <a:gd name="connsiteX74" fmla="*/ 3644348 w 3737153"/>
              <a:gd name="connsiteY74" fmla="*/ 1842052 h 3445565"/>
              <a:gd name="connsiteX75" fmla="*/ 3617843 w 3737153"/>
              <a:gd name="connsiteY75" fmla="*/ 1895061 h 3445565"/>
              <a:gd name="connsiteX76" fmla="*/ 3680239 w 3737153"/>
              <a:gd name="connsiteY76" fmla="*/ 1962426 h 3445565"/>
              <a:gd name="connsiteX77" fmla="*/ 3666987 w 3737153"/>
              <a:gd name="connsiteY77" fmla="*/ 2041940 h 3445565"/>
              <a:gd name="connsiteX78" fmla="*/ 3625573 w 3737153"/>
              <a:gd name="connsiteY78" fmla="*/ 2120900 h 3445565"/>
              <a:gd name="connsiteX79" fmla="*/ 3584712 w 3737153"/>
              <a:gd name="connsiteY79" fmla="*/ 2253421 h 3445565"/>
              <a:gd name="connsiteX80" fmla="*/ 3454952 w 3737153"/>
              <a:gd name="connsiteY80" fmla="*/ 2444474 h 3445565"/>
              <a:gd name="connsiteX81" fmla="*/ 3352800 w 3737153"/>
              <a:gd name="connsiteY81" fmla="*/ 2544970 h 3445565"/>
              <a:gd name="connsiteX82" fmla="*/ 3260035 w 3737153"/>
              <a:gd name="connsiteY82" fmla="*/ 2676939 h 3445565"/>
              <a:gd name="connsiteX83" fmla="*/ 3193774 w 3737153"/>
              <a:gd name="connsiteY83" fmla="*/ 2729948 h 3445565"/>
              <a:gd name="connsiteX84" fmla="*/ 3114261 w 3737153"/>
              <a:gd name="connsiteY84" fmla="*/ 2809461 h 3445565"/>
              <a:gd name="connsiteX85" fmla="*/ 3087756 w 3737153"/>
              <a:gd name="connsiteY85" fmla="*/ 2849217 h 3445565"/>
              <a:gd name="connsiteX86" fmla="*/ 3061252 w 3737153"/>
              <a:gd name="connsiteY86" fmla="*/ 2875722 h 3445565"/>
              <a:gd name="connsiteX87" fmla="*/ 3034748 w 3737153"/>
              <a:gd name="connsiteY87" fmla="*/ 2915478 h 3445565"/>
              <a:gd name="connsiteX88" fmla="*/ 3008243 w 3737153"/>
              <a:gd name="connsiteY88" fmla="*/ 2941983 h 3445565"/>
              <a:gd name="connsiteX89" fmla="*/ 2981739 w 3737153"/>
              <a:gd name="connsiteY89" fmla="*/ 2981739 h 3445565"/>
              <a:gd name="connsiteX90" fmla="*/ 2915478 w 3737153"/>
              <a:gd name="connsiteY90" fmla="*/ 3034748 h 3445565"/>
              <a:gd name="connsiteX91" fmla="*/ 2875722 w 3737153"/>
              <a:gd name="connsiteY91" fmla="*/ 3087756 h 3445565"/>
              <a:gd name="connsiteX92" fmla="*/ 2835965 w 3737153"/>
              <a:gd name="connsiteY92" fmla="*/ 3114261 h 3445565"/>
              <a:gd name="connsiteX93" fmla="*/ 2796209 w 3737153"/>
              <a:gd name="connsiteY93" fmla="*/ 3154017 h 3445565"/>
              <a:gd name="connsiteX94" fmla="*/ 2716696 w 3737153"/>
              <a:gd name="connsiteY94" fmla="*/ 3207026 h 3445565"/>
              <a:gd name="connsiteX95" fmla="*/ 2676939 w 3737153"/>
              <a:gd name="connsiteY95" fmla="*/ 3233530 h 3445565"/>
              <a:gd name="connsiteX96" fmla="*/ 2637183 w 3737153"/>
              <a:gd name="connsiteY96" fmla="*/ 3260035 h 3445565"/>
              <a:gd name="connsiteX97" fmla="*/ 2584174 w 3737153"/>
              <a:gd name="connsiteY97" fmla="*/ 3286539 h 3445565"/>
              <a:gd name="connsiteX98" fmla="*/ 2517913 w 3737153"/>
              <a:gd name="connsiteY98" fmla="*/ 3313043 h 3445565"/>
              <a:gd name="connsiteX99" fmla="*/ 2438400 w 3737153"/>
              <a:gd name="connsiteY99" fmla="*/ 3339548 h 3445565"/>
              <a:gd name="connsiteX100" fmla="*/ 2358887 w 3737153"/>
              <a:gd name="connsiteY100" fmla="*/ 3405809 h 3445565"/>
              <a:gd name="connsiteX101" fmla="*/ 2305878 w 3737153"/>
              <a:gd name="connsiteY101" fmla="*/ 3419061 h 3445565"/>
              <a:gd name="connsiteX102" fmla="*/ 2199861 w 3737153"/>
              <a:gd name="connsiteY102" fmla="*/ 3445565 h 3445565"/>
              <a:gd name="connsiteX103" fmla="*/ 1736035 w 3737153"/>
              <a:gd name="connsiteY103" fmla="*/ 3432313 h 3445565"/>
              <a:gd name="connsiteX104" fmla="*/ 1577009 w 3737153"/>
              <a:gd name="connsiteY104" fmla="*/ 3405809 h 3445565"/>
              <a:gd name="connsiteX105" fmla="*/ 1484243 w 3737153"/>
              <a:gd name="connsiteY105" fmla="*/ 3392556 h 3445565"/>
              <a:gd name="connsiteX106" fmla="*/ 1417983 w 3737153"/>
              <a:gd name="connsiteY106" fmla="*/ 3379304 h 3445565"/>
              <a:gd name="connsiteX107" fmla="*/ 1338470 w 3737153"/>
              <a:gd name="connsiteY107" fmla="*/ 3352800 h 3445565"/>
              <a:gd name="connsiteX108" fmla="*/ 1298713 w 3737153"/>
              <a:gd name="connsiteY108" fmla="*/ 3339548 h 3445565"/>
              <a:gd name="connsiteX109" fmla="*/ 1219200 w 3737153"/>
              <a:gd name="connsiteY109" fmla="*/ 3313043 h 3445565"/>
              <a:gd name="connsiteX110" fmla="*/ 1179443 w 3737153"/>
              <a:gd name="connsiteY110" fmla="*/ 3299791 h 3445565"/>
              <a:gd name="connsiteX111" fmla="*/ 1086678 w 3737153"/>
              <a:gd name="connsiteY111" fmla="*/ 3260035 h 3445565"/>
              <a:gd name="connsiteX112" fmla="*/ 1060174 w 3737153"/>
              <a:gd name="connsiteY112" fmla="*/ 3233530 h 3445565"/>
              <a:gd name="connsiteX113" fmla="*/ 1007165 w 3737153"/>
              <a:gd name="connsiteY113" fmla="*/ 3207026 h 3445565"/>
              <a:gd name="connsiteX114" fmla="*/ 967409 w 3737153"/>
              <a:gd name="connsiteY114" fmla="*/ 3167270 h 3445565"/>
              <a:gd name="connsiteX115" fmla="*/ 927652 w 3737153"/>
              <a:gd name="connsiteY115" fmla="*/ 3154017 h 3445565"/>
              <a:gd name="connsiteX116" fmla="*/ 848139 w 3737153"/>
              <a:gd name="connsiteY116" fmla="*/ 3101009 h 3445565"/>
              <a:gd name="connsiteX117" fmla="*/ 848139 w 3737153"/>
              <a:gd name="connsiteY117" fmla="*/ 3101009 h 3445565"/>
              <a:gd name="connsiteX118" fmla="*/ 795130 w 3737153"/>
              <a:gd name="connsiteY118" fmla="*/ 3048000 h 3445565"/>
              <a:gd name="connsiteX119" fmla="*/ 755374 w 3737153"/>
              <a:gd name="connsiteY119" fmla="*/ 3021496 h 3445565"/>
              <a:gd name="connsiteX120" fmla="*/ 662609 w 3737153"/>
              <a:gd name="connsiteY120" fmla="*/ 2941983 h 3445565"/>
              <a:gd name="connsiteX121" fmla="*/ 622852 w 3737153"/>
              <a:gd name="connsiteY121" fmla="*/ 2928730 h 3445565"/>
              <a:gd name="connsiteX122" fmla="*/ 516835 w 3737153"/>
              <a:gd name="connsiteY122" fmla="*/ 2849217 h 3445565"/>
              <a:gd name="connsiteX123" fmla="*/ 490330 w 3737153"/>
              <a:gd name="connsiteY123" fmla="*/ 2822713 h 3445565"/>
              <a:gd name="connsiteX124" fmla="*/ 410817 w 3737153"/>
              <a:gd name="connsiteY124" fmla="*/ 2769704 h 3445565"/>
              <a:gd name="connsiteX125" fmla="*/ 371061 w 3737153"/>
              <a:gd name="connsiteY125" fmla="*/ 2716696 h 3445565"/>
              <a:gd name="connsiteX126" fmla="*/ 344556 w 3737153"/>
              <a:gd name="connsiteY126" fmla="*/ 2676939 h 3445565"/>
              <a:gd name="connsiteX127" fmla="*/ 304800 w 3737153"/>
              <a:gd name="connsiteY127" fmla="*/ 2650435 h 3445565"/>
              <a:gd name="connsiteX128" fmla="*/ 251791 w 3737153"/>
              <a:gd name="connsiteY128" fmla="*/ 2570922 h 3445565"/>
              <a:gd name="connsiteX129" fmla="*/ 185530 w 3737153"/>
              <a:gd name="connsiteY129" fmla="*/ 2517913 h 3445565"/>
              <a:gd name="connsiteX130" fmla="*/ 159026 w 3737153"/>
              <a:gd name="connsiteY130" fmla="*/ 2438400 h 3445565"/>
              <a:gd name="connsiteX131" fmla="*/ 132522 w 3737153"/>
              <a:gd name="connsiteY131" fmla="*/ 2398643 h 3445565"/>
              <a:gd name="connsiteX132" fmla="*/ 92765 w 3737153"/>
              <a:gd name="connsiteY132" fmla="*/ 2332383 h 3445565"/>
              <a:gd name="connsiteX133" fmla="*/ 79513 w 3737153"/>
              <a:gd name="connsiteY133" fmla="*/ 2266122 h 3445565"/>
              <a:gd name="connsiteX134" fmla="*/ 53009 w 3737153"/>
              <a:gd name="connsiteY134" fmla="*/ 2186609 h 3445565"/>
              <a:gd name="connsiteX135" fmla="*/ 39756 w 3737153"/>
              <a:gd name="connsiteY135" fmla="*/ 2146852 h 3445565"/>
              <a:gd name="connsiteX136" fmla="*/ 13252 w 3737153"/>
              <a:gd name="connsiteY136" fmla="*/ 2001078 h 3445565"/>
              <a:gd name="connsiteX137" fmla="*/ 0 w 3737153"/>
              <a:gd name="connsiteY137" fmla="*/ 1895061 h 3445565"/>
              <a:gd name="connsiteX0" fmla="*/ 0 w 3737153"/>
              <a:gd name="connsiteY0" fmla="*/ 1895061 h 3445565"/>
              <a:gd name="connsiteX1" fmla="*/ 13252 w 3737153"/>
              <a:gd name="connsiteY1" fmla="*/ 1709530 h 3445565"/>
              <a:gd name="connsiteX2" fmla="*/ 39756 w 3737153"/>
              <a:gd name="connsiteY2" fmla="*/ 1603513 h 3445565"/>
              <a:gd name="connsiteX3" fmla="*/ 66261 w 3737153"/>
              <a:gd name="connsiteY3" fmla="*/ 1497496 h 3445565"/>
              <a:gd name="connsiteX4" fmla="*/ 79513 w 3737153"/>
              <a:gd name="connsiteY4" fmla="*/ 1457739 h 3445565"/>
              <a:gd name="connsiteX5" fmla="*/ 106017 w 3737153"/>
              <a:gd name="connsiteY5" fmla="*/ 1417983 h 3445565"/>
              <a:gd name="connsiteX6" fmla="*/ 132522 w 3737153"/>
              <a:gd name="connsiteY6" fmla="*/ 1338470 h 3445565"/>
              <a:gd name="connsiteX7" fmla="*/ 159026 w 3737153"/>
              <a:gd name="connsiteY7" fmla="*/ 1298713 h 3445565"/>
              <a:gd name="connsiteX8" fmla="*/ 172278 w 3737153"/>
              <a:gd name="connsiteY8" fmla="*/ 1258956 h 3445565"/>
              <a:gd name="connsiteX9" fmla="*/ 251791 w 3737153"/>
              <a:gd name="connsiteY9" fmla="*/ 1179443 h 3445565"/>
              <a:gd name="connsiteX10" fmla="*/ 278296 w 3737153"/>
              <a:gd name="connsiteY10" fmla="*/ 1126435 h 3445565"/>
              <a:gd name="connsiteX11" fmla="*/ 371061 w 3737153"/>
              <a:gd name="connsiteY11" fmla="*/ 1033670 h 3445565"/>
              <a:gd name="connsiteX12" fmla="*/ 397565 w 3737153"/>
              <a:gd name="connsiteY12" fmla="*/ 1007165 h 3445565"/>
              <a:gd name="connsiteX13" fmla="*/ 463826 w 3737153"/>
              <a:gd name="connsiteY13" fmla="*/ 914400 h 3445565"/>
              <a:gd name="connsiteX14" fmla="*/ 516835 w 3737153"/>
              <a:gd name="connsiteY14" fmla="*/ 821635 h 3445565"/>
              <a:gd name="connsiteX15" fmla="*/ 556591 w 3737153"/>
              <a:gd name="connsiteY15" fmla="*/ 742122 h 3445565"/>
              <a:gd name="connsiteX16" fmla="*/ 583096 w 3737153"/>
              <a:gd name="connsiteY16" fmla="*/ 662609 h 3445565"/>
              <a:gd name="connsiteX17" fmla="*/ 596348 w 3737153"/>
              <a:gd name="connsiteY17" fmla="*/ 622852 h 3445565"/>
              <a:gd name="connsiteX18" fmla="*/ 622852 w 3737153"/>
              <a:gd name="connsiteY18" fmla="*/ 583096 h 3445565"/>
              <a:gd name="connsiteX19" fmla="*/ 689113 w 3737153"/>
              <a:gd name="connsiteY19" fmla="*/ 463826 h 3445565"/>
              <a:gd name="connsiteX20" fmla="*/ 742122 w 3737153"/>
              <a:gd name="connsiteY20" fmla="*/ 384313 h 3445565"/>
              <a:gd name="connsiteX21" fmla="*/ 781878 w 3737153"/>
              <a:gd name="connsiteY21" fmla="*/ 371061 h 3445565"/>
              <a:gd name="connsiteX22" fmla="*/ 848139 w 3737153"/>
              <a:gd name="connsiteY22" fmla="*/ 318052 h 3445565"/>
              <a:gd name="connsiteX23" fmla="*/ 927652 w 3737153"/>
              <a:gd name="connsiteY23" fmla="*/ 291548 h 3445565"/>
              <a:gd name="connsiteX24" fmla="*/ 1007165 w 3737153"/>
              <a:gd name="connsiteY24" fmla="*/ 265043 h 3445565"/>
              <a:gd name="connsiteX25" fmla="*/ 1046922 w 3737153"/>
              <a:gd name="connsiteY25" fmla="*/ 251791 h 3445565"/>
              <a:gd name="connsiteX26" fmla="*/ 1099930 w 3737153"/>
              <a:gd name="connsiteY26" fmla="*/ 238539 h 3445565"/>
              <a:gd name="connsiteX27" fmla="*/ 1139687 w 3737153"/>
              <a:gd name="connsiteY27" fmla="*/ 225287 h 3445565"/>
              <a:gd name="connsiteX28" fmla="*/ 1245704 w 3737153"/>
              <a:gd name="connsiteY28" fmla="*/ 198783 h 3445565"/>
              <a:gd name="connsiteX29" fmla="*/ 1298713 w 3737153"/>
              <a:gd name="connsiteY29" fmla="*/ 172278 h 3445565"/>
              <a:gd name="connsiteX30" fmla="*/ 1391478 w 3737153"/>
              <a:gd name="connsiteY30" fmla="*/ 145774 h 3445565"/>
              <a:gd name="connsiteX31" fmla="*/ 1431235 w 3737153"/>
              <a:gd name="connsiteY31" fmla="*/ 119270 h 3445565"/>
              <a:gd name="connsiteX32" fmla="*/ 1550504 w 3737153"/>
              <a:gd name="connsiteY32" fmla="*/ 92765 h 3445565"/>
              <a:gd name="connsiteX33" fmla="*/ 1630017 w 3737153"/>
              <a:gd name="connsiteY33" fmla="*/ 66261 h 3445565"/>
              <a:gd name="connsiteX34" fmla="*/ 1683026 w 3737153"/>
              <a:gd name="connsiteY34" fmla="*/ 53009 h 3445565"/>
              <a:gd name="connsiteX35" fmla="*/ 1815548 w 3737153"/>
              <a:gd name="connsiteY35" fmla="*/ 13252 h 3445565"/>
              <a:gd name="connsiteX36" fmla="*/ 2001078 w 3737153"/>
              <a:gd name="connsiteY36" fmla="*/ 0 h 3445565"/>
              <a:gd name="connsiteX37" fmla="*/ 2107096 w 3737153"/>
              <a:gd name="connsiteY37" fmla="*/ 13252 h 3445565"/>
              <a:gd name="connsiteX38" fmla="*/ 2146852 w 3737153"/>
              <a:gd name="connsiteY38" fmla="*/ 39756 h 3445565"/>
              <a:gd name="connsiteX39" fmla="*/ 2199861 w 3737153"/>
              <a:gd name="connsiteY39" fmla="*/ 66261 h 3445565"/>
              <a:gd name="connsiteX40" fmla="*/ 2279374 w 3737153"/>
              <a:gd name="connsiteY40" fmla="*/ 92765 h 3445565"/>
              <a:gd name="connsiteX41" fmla="*/ 2305878 w 3737153"/>
              <a:gd name="connsiteY41" fmla="*/ 79513 h 3445565"/>
              <a:gd name="connsiteX42" fmla="*/ 2345635 w 3737153"/>
              <a:gd name="connsiteY42" fmla="*/ 132522 h 3445565"/>
              <a:gd name="connsiteX43" fmla="*/ 2372139 w 3737153"/>
              <a:gd name="connsiteY43" fmla="*/ 92765 h 3445565"/>
              <a:gd name="connsiteX44" fmla="*/ 2425148 w 3737153"/>
              <a:gd name="connsiteY44" fmla="*/ 132522 h 3445565"/>
              <a:gd name="connsiteX45" fmla="*/ 2517913 w 3737153"/>
              <a:gd name="connsiteY45" fmla="*/ 185530 h 3445565"/>
              <a:gd name="connsiteX46" fmla="*/ 2584174 w 3737153"/>
              <a:gd name="connsiteY46" fmla="*/ 225287 h 3445565"/>
              <a:gd name="connsiteX47" fmla="*/ 2690191 w 3737153"/>
              <a:gd name="connsiteY47" fmla="*/ 265043 h 3445565"/>
              <a:gd name="connsiteX48" fmla="*/ 2796208 w 3737153"/>
              <a:gd name="connsiteY48" fmla="*/ 291548 h 3445565"/>
              <a:gd name="connsiteX49" fmla="*/ 2888974 w 3737153"/>
              <a:gd name="connsiteY49" fmla="*/ 371061 h 3445565"/>
              <a:gd name="connsiteX50" fmla="*/ 2981739 w 3737153"/>
              <a:gd name="connsiteY50" fmla="*/ 424070 h 3445565"/>
              <a:gd name="connsiteX51" fmla="*/ 3034748 w 3737153"/>
              <a:gd name="connsiteY51" fmla="*/ 437322 h 3445565"/>
              <a:gd name="connsiteX52" fmla="*/ 3074504 w 3737153"/>
              <a:gd name="connsiteY52" fmla="*/ 463826 h 3445565"/>
              <a:gd name="connsiteX53" fmla="*/ 3114261 w 3737153"/>
              <a:gd name="connsiteY53" fmla="*/ 477078 h 3445565"/>
              <a:gd name="connsiteX54" fmla="*/ 3180522 w 3737153"/>
              <a:gd name="connsiteY54" fmla="*/ 543339 h 3445565"/>
              <a:gd name="connsiteX55" fmla="*/ 3220278 w 3737153"/>
              <a:gd name="connsiteY55" fmla="*/ 583096 h 3445565"/>
              <a:gd name="connsiteX56" fmla="*/ 3260035 w 3737153"/>
              <a:gd name="connsiteY56" fmla="*/ 596348 h 3445565"/>
              <a:gd name="connsiteX57" fmla="*/ 3313043 w 3737153"/>
              <a:gd name="connsiteY57" fmla="*/ 675861 h 3445565"/>
              <a:gd name="connsiteX58" fmla="*/ 3339548 w 3737153"/>
              <a:gd name="connsiteY58" fmla="*/ 702365 h 3445565"/>
              <a:gd name="connsiteX59" fmla="*/ 3366052 w 3737153"/>
              <a:gd name="connsiteY59" fmla="*/ 742122 h 3445565"/>
              <a:gd name="connsiteX60" fmla="*/ 3392556 w 3737153"/>
              <a:gd name="connsiteY60" fmla="*/ 795130 h 3445565"/>
              <a:gd name="connsiteX61" fmla="*/ 3432313 w 3737153"/>
              <a:gd name="connsiteY61" fmla="*/ 821635 h 3445565"/>
              <a:gd name="connsiteX62" fmla="*/ 3511826 w 3737153"/>
              <a:gd name="connsiteY62" fmla="*/ 954156 h 3445565"/>
              <a:gd name="connsiteX63" fmla="*/ 3538330 w 3737153"/>
              <a:gd name="connsiteY63" fmla="*/ 1033670 h 3445565"/>
              <a:gd name="connsiteX64" fmla="*/ 3604591 w 3737153"/>
              <a:gd name="connsiteY64" fmla="*/ 1086678 h 3445565"/>
              <a:gd name="connsiteX65" fmla="*/ 3631096 w 3737153"/>
              <a:gd name="connsiteY65" fmla="*/ 1113183 h 3445565"/>
              <a:gd name="connsiteX66" fmla="*/ 3657600 w 3737153"/>
              <a:gd name="connsiteY66" fmla="*/ 1192696 h 3445565"/>
              <a:gd name="connsiteX67" fmla="*/ 3670852 w 3737153"/>
              <a:gd name="connsiteY67" fmla="*/ 1232452 h 3445565"/>
              <a:gd name="connsiteX68" fmla="*/ 3684104 w 3737153"/>
              <a:gd name="connsiteY68" fmla="*/ 1431235 h 3445565"/>
              <a:gd name="connsiteX69" fmla="*/ 3710609 w 3737153"/>
              <a:gd name="connsiteY69" fmla="*/ 1457739 h 3445565"/>
              <a:gd name="connsiteX70" fmla="*/ 3673060 w 3737153"/>
              <a:gd name="connsiteY70" fmla="*/ 1577009 h 3445565"/>
              <a:gd name="connsiteX71" fmla="*/ 3673613 w 3737153"/>
              <a:gd name="connsiteY71" fmla="*/ 1628913 h 3445565"/>
              <a:gd name="connsiteX72" fmla="*/ 3737113 w 3737153"/>
              <a:gd name="connsiteY72" fmla="*/ 1696278 h 3445565"/>
              <a:gd name="connsiteX73" fmla="*/ 3684104 w 3737153"/>
              <a:gd name="connsiteY73" fmla="*/ 1749287 h 3445565"/>
              <a:gd name="connsiteX74" fmla="*/ 3644348 w 3737153"/>
              <a:gd name="connsiteY74" fmla="*/ 1842052 h 3445565"/>
              <a:gd name="connsiteX75" fmla="*/ 3617843 w 3737153"/>
              <a:gd name="connsiteY75" fmla="*/ 1895061 h 3445565"/>
              <a:gd name="connsiteX76" fmla="*/ 3680239 w 3737153"/>
              <a:gd name="connsiteY76" fmla="*/ 1962426 h 3445565"/>
              <a:gd name="connsiteX77" fmla="*/ 3666987 w 3737153"/>
              <a:gd name="connsiteY77" fmla="*/ 2041940 h 3445565"/>
              <a:gd name="connsiteX78" fmla="*/ 3625573 w 3737153"/>
              <a:gd name="connsiteY78" fmla="*/ 2120900 h 3445565"/>
              <a:gd name="connsiteX79" fmla="*/ 3584712 w 3737153"/>
              <a:gd name="connsiteY79" fmla="*/ 2253421 h 3445565"/>
              <a:gd name="connsiteX80" fmla="*/ 3454952 w 3737153"/>
              <a:gd name="connsiteY80" fmla="*/ 2444474 h 3445565"/>
              <a:gd name="connsiteX81" fmla="*/ 3352800 w 3737153"/>
              <a:gd name="connsiteY81" fmla="*/ 2544970 h 3445565"/>
              <a:gd name="connsiteX82" fmla="*/ 3260035 w 3737153"/>
              <a:gd name="connsiteY82" fmla="*/ 2676939 h 3445565"/>
              <a:gd name="connsiteX83" fmla="*/ 3193774 w 3737153"/>
              <a:gd name="connsiteY83" fmla="*/ 2729948 h 3445565"/>
              <a:gd name="connsiteX84" fmla="*/ 3114261 w 3737153"/>
              <a:gd name="connsiteY84" fmla="*/ 2809461 h 3445565"/>
              <a:gd name="connsiteX85" fmla="*/ 3087756 w 3737153"/>
              <a:gd name="connsiteY85" fmla="*/ 2849217 h 3445565"/>
              <a:gd name="connsiteX86" fmla="*/ 3061252 w 3737153"/>
              <a:gd name="connsiteY86" fmla="*/ 2875722 h 3445565"/>
              <a:gd name="connsiteX87" fmla="*/ 3034748 w 3737153"/>
              <a:gd name="connsiteY87" fmla="*/ 2915478 h 3445565"/>
              <a:gd name="connsiteX88" fmla="*/ 3008243 w 3737153"/>
              <a:gd name="connsiteY88" fmla="*/ 2941983 h 3445565"/>
              <a:gd name="connsiteX89" fmla="*/ 2981739 w 3737153"/>
              <a:gd name="connsiteY89" fmla="*/ 2981739 h 3445565"/>
              <a:gd name="connsiteX90" fmla="*/ 2915478 w 3737153"/>
              <a:gd name="connsiteY90" fmla="*/ 3034748 h 3445565"/>
              <a:gd name="connsiteX91" fmla="*/ 2875722 w 3737153"/>
              <a:gd name="connsiteY91" fmla="*/ 3087756 h 3445565"/>
              <a:gd name="connsiteX92" fmla="*/ 2835965 w 3737153"/>
              <a:gd name="connsiteY92" fmla="*/ 3114261 h 3445565"/>
              <a:gd name="connsiteX93" fmla="*/ 2796209 w 3737153"/>
              <a:gd name="connsiteY93" fmla="*/ 3154017 h 3445565"/>
              <a:gd name="connsiteX94" fmla="*/ 2716696 w 3737153"/>
              <a:gd name="connsiteY94" fmla="*/ 3207026 h 3445565"/>
              <a:gd name="connsiteX95" fmla="*/ 2676939 w 3737153"/>
              <a:gd name="connsiteY95" fmla="*/ 3233530 h 3445565"/>
              <a:gd name="connsiteX96" fmla="*/ 2637183 w 3737153"/>
              <a:gd name="connsiteY96" fmla="*/ 3260035 h 3445565"/>
              <a:gd name="connsiteX97" fmla="*/ 2584174 w 3737153"/>
              <a:gd name="connsiteY97" fmla="*/ 3286539 h 3445565"/>
              <a:gd name="connsiteX98" fmla="*/ 2517913 w 3737153"/>
              <a:gd name="connsiteY98" fmla="*/ 3313043 h 3445565"/>
              <a:gd name="connsiteX99" fmla="*/ 2438400 w 3737153"/>
              <a:gd name="connsiteY99" fmla="*/ 3339548 h 3445565"/>
              <a:gd name="connsiteX100" fmla="*/ 2358887 w 3737153"/>
              <a:gd name="connsiteY100" fmla="*/ 3405809 h 3445565"/>
              <a:gd name="connsiteX101" fmla="*/ 2305878 w 3737153"/>
              <a:gd name="connsiteY101" fmla="*/ 3419061 h 3445565"/>
              <a:gd name="connsiteX102" fmla="*/ 2199861 w 3737153"/>
              <a:gd name="connsiteY102" fmla="*/ 3445565 h 3445565"/>
              <a:gd name="connsiteX103" fmla="*/ 1736035 w 3737153"/>
              <a:gd name="connsiteY103" fmla="*/ 3432313 h 3445565"/>
              <a:gd name="connsiteX104" fmla="*/ 1577009 w 3737153"/>
              <a:gd name="connsiteY104" fmla="*/ 3405809 h 3445565"/>
              <a:gd name="connsiteX105" fmla="*/ 1484243 w 3737153"/>
              <a:gd name="connsiteY105" fmla="*/ 3392556 h 3445565"/>
              <a:gd name="connsiteX106" fmla="*/ 1417983 w 3737153"/>
              <a:gd name="connsiteY106" fmla="*/ 3379304 h 3445565"/>
              <a:gd name="connsiteX107" fmla="*/ 1338470 w 3737153"/>
              <a:gd name="connsiteY107" fmla="*/ 3352800 h 3445565"/>
              <a:gd name="connsiteX108" fmla="*/ 1298713 w 3737153"/>
              <a:gd name="connsiteY108" fmla="*/ 3339548 h 3445565"/>
              <a:gd name="connsiteX109" fmla="*/ 1219200 w 3737153"/>
              <a:gd name="connsiteY109" fmla="*/ 3313043 h 3445565"/>
              <a:gd name="connsiteX110" fmla="*/ 1179443 w 3737153"/>
              <a:gd name="connsiteY110" fmla="*/ 3299791 h 3445565"/>
              <a:gd name="connsiteX111" fmla="*/ 1086678 w 3737153"/>
              <a:gd name="connsiteY111" fmla="*/ 3260035 h 3445565"/>
              <a:gd name="connsiteX112" fmla="*/ 1060174 w 3737153"/>
              <a:gd name="connsiteY112" fmla="*/ 3233530 h 3445565"/>
              <a:gd name="connsiteX113" fmla="*/ 1007165 w 3737153"/>
              <a:gd name="connsiteY113" fmla="*/ 3207026 h 3445565"/>
              <a:gd name="connsiteX114" fmla="*/ 967409 w 3737153"/>
              <a:gd name="connsiteY114" fmla="*/ 3167270 h 3445565"/>
              <a:gd name="connsiteX115" fmla="*/ 927652 w 3737153"/>
              <a:gd name="connsiteY115" fmla="*/ 3154017 h 3445565"/>
              <a:gd name="connsiteX116" fmla="*/ 848139 w 3737153"/>
              <a:gd name="connsiteY116" fmla="*/ 3101009 h 3445565"/>
              <a:gd name="connsiteX117" fmla="*/ 848139 w 3737153"/>
              <a:gd name="connsiteY117" fmla="*/ 3101009 h 3445565"/>
              <a:gd name="connsiteX118" fmla="*/ 795130 w 3737153"/>
              <a:gd name="connsiteY118" fmla="*/ 3048000 h 3445565"/>
              <a:gd name="connsiteX119" fmla="*/ 755374 w 3737153"/>
              <a:gd name="connsiteY119" fmla="*/ 3021496 h 3445565"/>
              <a:gd name="connsiteX120" fmla="*/ 662609 w 3737153"/>
              <a:gd name="connsiteY120" fmla="*/ 2941983 h 3445565"/>
              <a:gd name="connsiteX121" fmla="*/ 622852 w 3737153"/>
              <a:gd name="connsiteY121" fmla="*/ 2928730 h 3445565"/>
              <a:gd name="connsiteX122" fmla="*/ 516835 w 3737153"/>
              <a:gd name="connsiteY122" fmla="*/ 2849217 h 3445565"/>
              <a:gd name="connsiteX123" fmla="*/ 490330 w 3737153"/>
              <a:gd name="connsiteY123" fmla="*/ 2822713 h 3445565"/>
              <a:gd name="connsiteX124" fmla="*/ 410817 w 3737153"/>
              <a:gd name="connsiteY124" fmla="*/ 2769704 h 3445565"/>
              <a:gd name="connsiteX125" fmla="*/ 371061 w 3737153"/>
              <a:gd name="connsiteY125" fmla="*/ 2716696 h 3445565"/>
              <a:gd name="connsiteX126" fmla="*/ 344556 w 3737153"/>
              <a:gd name="connsiteY126" fmla="*/ 2676939 h 3445565"/>
              <a:gd name="connsiteX127" fmla="*/ 304800 w 3737153"/>
              <a:gd name="connsiteY127" fmla="*/ 2650435 h 3445565"/>
              <a:gd name="connsiteX128" fmla="*/ 251791 w 3737153"/>
              <a:gd name="connsiteY128" fmla="*/ 2570922 h 3445565"/>
              <a:gd name="connsiteX129" fmla="*/ 185530 w 3737153"/>
              <a:gd name="connsiteY129" fmla="*/ 2517913 h 3445565"/>
              <a:gd name="connsiteX130" fmla="*/ 159026 w 3737153"/>
              <a:gd name="connsiteY130" fmla="*/ 2438400 h 3445565"/>
              <a:gd name="connsiteX131" fmla="*/ 132522 w 3737153"/>
              <a:gd name="connsiteY131" fmla="*/ 2398643 h 3445565"/>
              <a:gd name="connsiteX132" fmla="*/ 92765 w 3737153"/>
              <a:gd name="connsiteY132" fmla="*/ 2332383 h 3445565"/>
              <a:gd name="connsiteX133" fmla="*/ 79513 w 3737153"/>
              <a:gd name="connsiteY133" fmla="*/ 2266122 h 3445565"/>
              <a:gd name="connsiteX134" fmla="*/ 53009 w 3737153"/>
              <a:gd name="connsiteY134" fmla="*/ 2186609 h 3445565"/>
              <a:gd name="connsiteX135" fmla="*/ 39756 w 3737153"/>
              <a:gd name="connsiteY135" fmla="*/ 2146852 h 3445565"/>
              <a:gd name="connsiteX136" fmla="*/ 13252 w 3737153"/>
              <a:gd name="connsiteY136" fmla="*/ 2001078 h 3445565"/>
              <a:gd name="connsiteX137" fmla="*/ 0 w 3737153"/>
              <a:gd name="connsiteY137" fmla="*/ 1895061 h 3445565"/>
              <a:gd name="connsiteX0" fmla="*/ 0 w 3737153"/>
              <a:gd name="connsiteY0" fmla="*/ 1895061 h 3445565"/>
              <a:gd name="connsiteX1" fmla="*/ 13252 w 3737153"/>
              <a:gd name="connsiteY1" fmla="*/ 1709530 h 3445565"/>
              <a:gd name="connsiteX2" fmla="*/ 39756 w 3737153"/>
              <a:gd name="connsiteY2" fmla="*/ 1603513 h 3445565"/>
              <a:gd name="connsiteX3" fmla="*/ 66261 w 3737153"/>
              <a:gd name="connsiteY3" fmla="*/ 1497496 h 3445565"/>
              <a:gd name="connsiteX4" fmla="*/ 79513 w 3737153"/>
              <a:gd name="connsiteY4" fmla="*/ 1457739 h 3445565"/>
              <a:gd name="connsiteX5" fmla="*/ 106017 w 3737153"/>
              <a:gd name="connsiteY5" fmla="*/ 1417983 h 3445565"/>
              <a:gd name="connsiteX6" fmla="*/ 132522 w 3737153"/>
              <a:gd name="connsiteY6" fmla="*/ 1338470 h 3445565"/>
              <a:gd name="connsiteX7" fmla="*/ 159026 w 3737153"/>
              <a:gd name="connsiteY7" fmla="*/ 1298713 h 3445565"/>
              <a:gd name="connsiteX8" fmla="*/ 172278 w 3737153"/>
              <a:gd name="connsiteY8" fmla="*/ 1258956 h 3445565"/>
              <a:gd name="connsiteX9" fmla="*/ 251791 w 3737153"/>
              <a:gd name="connsiteY9" fmla="*/ 1179443 h 3445565"/>
              <a:gd name="connsiteX10" fmla="*/ 278296 w 3737153"/>
              <a:gd name="connsiteY10" fmla="*/ 1126435 h 3445565"/>
              <a:gd name="connsiteX11" fmla="*/ 371061 w 3737153"/>
              <a:gd name="connsiteY11" fmla="*/ 1033670 h 3445565"/>
              <a:gd name="connsiteX12" fmla="*/ 397565 w 3737153"/>
              <a:gd name="connsiteY12" fmla="*/ 1007165 h 3445565"/>
              <a:gd name="connsiteX13" fmla="*/ 463826 w 3737153"/>
              <a:gd name="connsiteY13" fmla="*/ 914400 h 3445565"/>
              <a:gd name="connsiteX14" fmla="*/ 516835 w 3737153"/>
              <a:gd name="connsiteY14" fmla="*/ 821635 h 3445565"/>
              <a:gd name="connsiteX15" fmla="*/ 556591 w 3737153"/>
              <a:gd name="connsiteY15" fmla="*/ 742122 h 3445565"/>
              <a:gd name="connsiteX16" fmla="*/ 583096 w 3737153"/>
              <a:gd name="connsiteY16" fmla="*/ 662609 h 3445565"/>
              <a:gd name="connsiteX17" fmla="*/ 596348 w 3737153"/>
              <a:gd name="connsiteY17" fmla="*/ 622852 h 3445565"/>
              <a:gd name="connsiteX18" fmla="*/ 622852 w 3737153"/>
              <a:gd name="connsiteY18" fmla="*/ 583096 h 3445565"/>
              <a:gd name="connsiteX19" fmla="*/ 689113 w 3737153"/>
              <a:gd name="connsiteY19" fmla="*/ 463826 h 3445565"/>
              <a:gd name="connsiteX20" fmla="*/ 742122 w 3737153"/>
              <a:gd name="connsiteY20" fmla="*/ 384313 h 3445565"/>
              <a:gd name="connsiteX21" fmla="*/ 781878 w 3737153"/>
              <a:gd name="connsiteY21" fmla="*/ 371061 h 3445565"/>
              <a:gd name="connsiteX22" fmla="*/ 848139 w 3737153"/>
              <a:gd name="connsiteY22" fmla="*/ 318052 h 3445565"/>
              <a:gd name="connsiteX23" fmla="*/ 927652 w 3737153"/>
              <a:gd name="connsiteY23" fmla="*/ 291548 h 3445565"/>
              <a:gd name="connsiteX24" fmla="*/ 1007165 w 3737153"/>
              <a:gd name="connsiteY24" fmla="*/ 265043 h 3445565"/>
              <a:gd name="connsiteX25" fmla="*/ 1046922 w 3737153"/>
              <a:gd name="connsiteY25" fmla="*/ 251791 h 3445565"/>
              <a:gd name="connsiteX26" fmla="*/ 1099930 w 3737153"/>
              <a:gd name="connsiteY26" fmla="*/ 238539 h 3445565"/>
              <a:gd name="connsiteX27" fmla="*/ 1139687 w 3737153"/>
              <a:gd name="connsiteY27" fmla="*/ 225287 h 3445565"/>
              <a:gd name="connsiteX28" fmla="*/ 1245704 w 3737153"/>
              <a:gd name="connsiteY28" fmla="*/ 198783 h 3445565"/>
              <a:gd name="connsiteX29" fmla="*/ 1298713 w 3737153"/>
              <a:gd name="connsiteY29" fmla="*/ 172278 h 3445565"/>
              <a:gd name="connsiteX30" fmla="*/ 1391478 w 3737153"/>
              <a:gd name="connsiteY30" fmla="*/ 145774 h 3445565"/>
              <a:gd name="connsiteX31" fmla="*/ 1431235 w 3737153"/>
              <a:gd name="connsiteY31" fmla="*/ 119270 h 3445565"/>
              <a:gd name="connsiteX32" fmla="*/ 1550504 w 3737153"/>
              <a:gd name="connsiteY32" fmla="*/ 92765 h 3445565"/>
              <a:gd name="connsiteX33" fmla="*/ 1630017 w 3737153"/>
              <a:gd name="connsiteY33" fmla="*/ 66261 h 3445565"/>
              <a:gd name="connsiteX34" fmla="*/ 1683026 w 3737153"/>
              <a:gd name="connsiteY34" fmla="*/ 53009 h 3445565"/>
              <a:gd name="connsiteX35" fmla="*/ 1815548 w 3737153"/>
              <a:gd name="connsiteY35" fmla="*/ 13252 h 3445565"/>
              <a:gd name="connsiteX36" fmla="*/ 2001078 w 3737153"/>
              <a:gd name="connsiteY36" fmla="*/ 0 h 3445565"/>
              <a:gd name="connsiteX37" fmla="*/ 2107096 w 3737153"/>
              <a:gd name="connsiteY37" fmla="*/ 13252 h 3445565"/>
              <a:gd name="connsiteX38" fmla="*/ 2146852 w 3737153"/>
              <a:gd name="connsiteY38" fmla="*/ 39756 h 3445565"/>
              <a:gd name="connsiteX39" fmla="*/ 2199861 w 3737153"/>
              <a:gd name="connsiteY39" fmla="*/ 66261 h 3445565"/>
              <a:gd name="connsiteX40" fmla="*/ 2279374 w 3737153"/>
              <a:gd name="connsiteY40" fmla="*/ 92765 h 3445565"/>
              <a:gd name="connsiteX41" fmla="*/ 2305878 w 3737153"/>
              <a:gd name="connsiteY41" fmla="*/ 79513 h 3445565"/>
              <a:gd name="connsiteX42" fmla="*/ 2345635 w 3737153"/>
              <a:gd name="connsiteY42" fmla="*/ 132522 h 3445565"/>
              <a:gd name="connsiteX43" fmla="*/ 2372139 w 3737153"/>
              <a:gd name="connsiteY43" fmla="*/ 92765 h 3445565"/>
              <a:gd name="connsiteX44" fmla="*/ 2425148 w 3737153"/>
              <a:gd name="connsiteY44" fmla="*/ 132522 h 3445565"/>
              <a:gd name="connsiteX45" fmla="*/ 2517913 w 3737153"/>
              <a:gd name="connsiteY45" fmla="*/ 185530 h 3445565"/>
              <a:gd name="connsiteX46" fmla="*/ 2584174 w 3737153"/>
              <a:gd name="connsiteY46" fmla="*/ 225287 h 3445565"/>
              <a:gd name="connsiteX47" fmla="*/ 2690191 w 3737153"/>
              <a:gd name="connsiteY47" fmla="*/ 265043 h 3445565"/>
              <a:gd name="connsiteX48" fmla="*/ 2796208 w 3737153"/>
              <a:gd name="connsiteY48" fmla="*/ 291548 h 3445565"/>
              <a:gd name="connsiteX49" fmla="*/ 2888974 w 3737153"/>
              <a:gd name="connsiteY49" fmla="*/ 371061 h 3445565"/>
              <a:gd name="connsiteX50" fmla="*/ 2981739 w 3737153"/>
              <a:gd name="connsiteY50" fmla="*/ 424070 h 3445565"/>
              <a:gd name="connsiteX51" fmla="*/ 3034748 w 3737153"/>
              <a:gd name="connsiteY51" fmla="*/ 437322 h 3445565"/>
              <a:gd name="connsiteX52" fmla="*/ 3074504 w 3737153"/>
              <a:gd name="connsiteY52" fmla="*/ 463826 h 3445565"/>
              <a:gd name="connsiteX53" fmla="*/ 3114261 w 3737153"/>
              <a:gd name="connsiteY53" fmla="*/ 477078 h 3445565"/>
              <a:gd name="connsiteX54" fmla="*/ 3180522 w 3737153"/>
              <a:gd name="connsiteY54" fmla="*/ 543339 h 3445565"/>
              <a:gd name="connsiteX55" fmla="*/ 3220278 w 3737153"/>
              <a:gd name="connsiteY55" fmla="*/ 583096 h 3445565"/>
              <a:gd name="connsiteX56" fmla="*/ 3260035 w 3737153"/>
              <a:gd name="connsiteY56" fmla="*/ 596348 h 3445565"/>
              <a:gd name="connsiteX57" fmla="*/ 3313043 w 3737153"/>
              <a:gd name="connsiteY57" fmla="*/ 675861 h 3445565"/>
              <a:gd name="connsiteX58" fmla="*/ 3339548 w 3737153"/>
              <a:gd name="connsiteY58" fmla="*/ 702365 h 3445565"/>
              <a:gd name="connsiteX59" fmla="*/ 3366052 w 3737153"/>
              <a:gd name="connsiteY59" fmla="*/ 742122 h 3445565"/>
              <a:gd name="connsiteX60" fmla="*/ 3392556 w 3737153"/>
              <a:gd name="connsiteY60" fmla="*/ 795130 h 3445565"/>
              <a:gd name="connsiteX61" fmla="*/ 3432313 w 3737153"/>
              <a:gd name="connsiteY61" fmla="*/ 821635 h 3445565"/>
              <a:gd name="connsiteX62" fmla="*/ 3511826 w 3737153"/>
              <a:gd name="connsiteY62" fmla="*/ 954156 h 3445565"/>
              <a:gd name="connsiteX63" fmla="*/ 3538330 w 3737153"/>
              <a:gd name="connsiteY63" fmla="*/ 1033670 h 3445565"/>
              <a:gd name="connsiteX64" fmla="*/ 3604591 w 3737153"/>
              <a:gd name="connsiteY64" fmla="*/ 1086678 h 3445565"/>
              <a:gd name="connsiteX65" fmla="*/ 3631096 w 3737153"/>
              <a:gd name="connsiteY65" fmla="*/ 1113183 h 3445565"/>
              <a:gd name="connsiteX66" fmla="*/ 3657600 w 3737153"/>
              <a:gd name="connsiteY66" fmla="*/ 1192696 h 3445565"/>
              <a:gd name="connsiteX67" fmla="*/ 3670852 w 3737153"/>
              <a:gd name="connsiteY67" fmla="*/ 1232452 h 3445565"/>
              <a:gd name="connsiteX68" fmla="*/ 3684104 w 3737153"/>
              <a:gd name="connsiteY68" fmla="*/ 1431235 h 3445565"/>
              <a:gd name="connsiteX69" fmla="*/ 3672509 w 3737153"/>
              <a:gd name="connsiteY69" fmla="*/ 1419639 h 3445565"/>
              <a:gd name="connsiteX70" fmla="*/ 3673060 w 3737153"/>
              <a:gd name="connsiteY70" fmla="*/ 1577009 h 3445565"/>
              <a:gd name="connsiteX71" fmla="*/ 3673613 w 3737153"/>
              <a:gd name="connsiteY71" fmla="*/ 1628913 h 3445565"/>
              <a:gd name="connsiteX72" fmla="*/ 3737113 w 3737153"/>
              <a:gd name="connsiteY72" fmla="*/ 1696278 h 3445565"/>
              <a:gd name="connsiteX73" fmla="*/ 3684104 w 3737153"/>
              <a:gd name="connsiteY73" fmla="*/ 1749287 h 3445565"/>
              <a:gd name="connsiteX74" fmla="*/ 3644348 w 3737153"/>
              <a:gd name="connsiteY74" fmla="*/ 1842052 h 3445565"/>
              <a:gd name="connsiteX75" fmla="*/ 3617843 w 3737153"/>
              <a:gd name="connsiteY75" fmla="*/ 1895061 h 3445565"/>
              <a:gd name="connsiteX76" fmla="*/ 3680239 w 3737153"/>
              <a:gd name="connsiteY76" fmla="*/ 1962426 h 3445565"/>
              <a:gd name="connsiteX77" fmla="*/ 3666987 w 3737153"/>
              <a:gd name="connsiteY77" fmla="*/ 2041940 h 3445565"/>
              <a:gd name="connsiteX78" fmla="*/ 3625573 w 3737153"/>
              <a:gd name="connsiteY78" fmla="*/ 2120900 h 3445565"/>
              <a:gd name="connsiteX79" fmla="*/ 3584712 w 3737153"/>
              <a:gd name="connsiteY79" fmla="*/ 2253421 h 3445565"/>
              <a:gd name="connsiteX80" fmla="*/ 3454952 w 3737153"/>
              <a:gd name="connsiteY80" fmla="*/ 2444474 h 3445565"/>
              <a:gd name="connsiteX81" fmla="*/ 3352800 w 3737153"/>
              <a:gd name="connsiteY81" fmla="*/ 2544970 h 3445565"/>
              <a:gd name="connsiteX82" fmla="*/ 3260035 w 3737153"/>
              <a:gd name="connsiteY82" fmla="*/ 2676939 h 3445565"/>
              <a:gd name="connsiteX83" fmla="*/ 3193774 w 3737153"/>
              <a:gd name="connsiteY83" fmla="*/ 2729948 h 3445565"/>
              <a:gd name="connsiteX84" fmla="*/ 3114261 w 3737153"/>
              <a:gd name="connsiteY84" fmla="*/ 2809461 h 3445565"/>
              <a:gd name="connsiteX85" fmla="*/ 3087756 w 3737153"/>
              <a:gd name="connsiteY85" fmla="*/ 2849217 h 3445565"/>
              <a:gd name="connsiteX86" fmla="*/ 3061252 w 3737153"/>
              <a:gd name="connsiteY86" fmla="*/ 2875722 h 3445565"/>
              <a:gd name="connsiteX87" fmla="*/ 3034748 w 3737153"/>
              <a:gd name="connsiteY87" fmla="*/ 2915478 h 3445565"/>
              <a:gd name="connsiteX88" fmla="*/ 3008243 w 3737153"/>
              <a:gd name="connsiteY88" fmla="*/ 2941983 h 3445565"/>
              <a:gd name="connsiteX89" fmla="*/ 2981739 w 3737153"/>
              <a:gd name="connsiteY89" fmla="*/ 2981739 h 3445565"/>
              <a:gd name="connsiteX90" fmla="*/ 2915478 w 3737153"/>
              <a:gd name="connsiteY90" fmla="*/ 3034748 h 3445565"/>
              <a:gd name="connsiteX91" fmla="*/ 2875722 w 3737153"/>
              <a:gd name="connsiteY91" fmla="*/ 3087756 h 3445565"/>
              <a:gd name="connsiteX92" fmla="*/ 2835965 w 3737153"/>
              <a:gd name="connsiteY92" fmla="*/ 3114261 h 3445565"/>
              <a:gd name="connsiteX93" fmla="*/ 2796209 w 3737153"/>
              <a:gd name="connsiteY93" fmla="*/ 3154017 h 3445565"/>
              <a:gd name="connsiteX94" fmla="*/ 2716696 w 3737153"/>
              <a:gd name="connsiteY94" fmla="*/ 3207026 h 3445565"/>
              <a:gd name="connsiteX95" fmla="*/ 2676939 w 3737153"/>
              <a:gd name="connsiteY95" fmla="*/ 3233530 h 3445565"/>
              <a:gd name="connsiteX96" fmla="*/ 2637183 w 3737153"/>
              <a:gd name="connsiteY96" fmla="*/ 3260035 h 3445565"/>
              <a:gd name="connsiteX97" fmla="*/ 2584174 w 3737153"/>
              <a:gd name="connsiteY97" fmla="*/ 3286539 h 3445565"/>
              <a:gd name="connsiteX98" fmla="*/ 2517913 w 3737153"/>
              <a:gd name="connsiteY98" fmla="*/ 3313043 h 3445565"/>
              <a:gd name="connsiteX99" fmla="*/ 2438400 w 3737153"/>
              <a:gd name="connsiteY99" fmla="*/ 3339548 h 3445565"/>
              <a:gd name="connsiteX100" fmla="*/ 2358887 w 3737153"/>
              <a:gd name="connsiteY100" fmla="*/ 3405809 h 3445565"/>
              <a:gd name="connsiteX101" fmla="*/ 2305878 w 3737153"/>
              <a:gd name="connsiteY101" fmla="*/ 3419061 h 3445565"/>
              <a:gd name="connsiteX102" fmla="*/ 2199861 w 3737153"/>
              <a:gd name="connsiteY102" fmla="*/ 3445565 h 3445565"/>
              <a:gd name="connsiteX103" fmla="*/ 1736035 w 3737153"/>
              <a:gd name="connsiteY103" fmla="*/ 3432313 h 3445565"/>
              <a:gd name="connsiteX104" fmla="*/ 1577009 w 3737153"/>
              <a:gd name="connsiteY104" fmla="*/ 3405809 h 3445565"/>
              <a:gd name="connsiteX105" fmla="*/ 1484243 w 3737153"/>
              <a:gd name="connsiteY105" fmla="*/ 3392556 h 3445565"/>
              <a:gd name="connsiteX106" fmla="*/ 1417983 w 3737153"/>
              <a:gd name="connsiteY106" fmla="*/ 3379304 h 3445565"/>
              <a:gd name="connsiteX107" fmla="*/ 1338470 w 3737153"/>
              <a:gd name="connsiteY107" fmla="*/ 3352800 h 3445565"/>
              <a:gd name="connsiteX108" fmla="*/ 1298713 w 3737153"/>
              <a:gd name="connsiteY108" fmla="*/ 3339548 h 3445565"/>
              <a:gd name="connsiteX109" fmla="*/ 1219200 w 3737153"/>
              <a:gd name="connsiteY109" fmla="*/ 3313043 h 3445565"/>
              <a:gd name="connsiteX110" fmla="*/ 1179443 w 3737153"/>
              <a:gd name="connsiteY110" fmla="*/ 3299791 h 3445565"/>
              <a:gd name="connsiteX111" fmla="*/ 1086678 w 3737153"/>
              <a:gd name="connsiteY111" fmla="*/ 3260035 h 3445565"/>
              <a:gd name="connsiteX112" fmla="*/ 1060174 w 3737153"/>
              <a:gd name="connsiteY112" fmla="*/ 3233530 h 3445565"/>
              <a:gd name="connsiteX113" fmla="*/ 1007165 w 3737153"/>
              <a:gd name="connsiteY113" fmla="*/ 3207026 h 3445565"/>
              <a:gd name="connsiteX114" fmla="*/ 967409 w 3737153"/>
              <a:gd name="connsiteY114" fmla="*/ 3167270 h 3445565"/>
              <a:gd name="connsiteX115" fmla="*/ 927652 w 3737153"/>
              <a:gd name="connsiteY115" fmla="*/ 3154017 h 3445565"/>
              <a:gd name="connsiteX116" fmla="*/ 848139 w 3737153"/>
              <a:gd name="connsiteY116" fmla="*/ 3101009 h 3445565"/>
              <a:gd name="connsiteX117" fmla="*/ 848139 w 3737153"/>
              <a:gd name="connsiteY117" fmla="*/ 3101009 h 3445565"/>
              <a:gd name="connsiteX118" fmla="*/ 795130 w 3737153"/>
              <a:gd name="connsiteY118" fmla="*/ 3048000 h 3445565"/>
              <a:gd name="connsiteX119" fmla="*/ 755374 w 3737153"/>
              <a:gd name="connsiteY119" fmla="*/ 3021496 h 3445565"/>
              <a:gd name="connsiteX120" fmla="*/ 662609 w 3737153"/>
              <a:gd name="connsiteY120" fmla="*/ 2941983 h 3445565"/>
              <a:gd name="connsiteX121" fmla="*/ 622852 w 3737153"/>
              <a:gd name="connsiteY121" fmla="*/ 2928730 h 3445565"/>
              <a:gd name="connsiteX122" fmla="*/ 516835 w 3737153"/>
              <a:gd name="connsiteY122" fmla="*/ 2849217 h 3445565"/>
              <a:gd name="connsiteX123" fmla="*/ 490330 w 3737153"/>
              <a:gd name="connsiteY123" fmla="*/ 2822713 h 3445565"/>
              <a:gd name="connsiteX124" fmla="*/ 410817 w 3737153"/>
              <a:gd name="connsiteY124" fmla="*/ 2769704 h 3445565"/>
              <a:gd name="connsiteX125" fmla="*/ 371061 w 3737153"/>
              <a:gd name="connsiteY125" fmla="*/ 2716696 h 3445565"/>
              <a:gd name="connsiteX126" fmla="*/ 344556 w 3737153"/>
              <a:gd name="connsiteY126" fmla="*/ 2676939 h 3445565"/>
              <a:gd name="connsiteX127" fmla="*/ 304800 w 3737153"/>
              <a:gd name="connsiteY127" fmla="*/ 2650435 h 3445565"/>
              <a:gd name="connsiteX128" fmla="*/ 251791 w 3737153"/>
              <a:gd name="connsiteY128" fmla="*/ 2570922 h 3445565"/>
              <a:gd name="connsiteX129" fmla="*/ 185530 w 3737153"/>
              <a:gd name="connsiteY129" fmla="*/ 2517913 h 3445565"/>
              <a:gd name="connsiteX130" fmla="*/ 159026 w 3737153"/>
              <a:gd name="connsiteY130" fmla="*/ 2438400 h 3445565"/>
              <a:gd name="connsiteX131" fmla="*/ 132522 w 3737153"/>
              <a:gd name="connsiteY131" fmla="*/ 2398643 h 3445565"/>
              <a:gd name="connsiteX132" fmla="*/ 92765 w 3737153"/>
              <a:gd name="connsiteY132" fmla="*/ 2332383 h 3445565"/>
              <a:gd name="connsiteX133" fmla="*/ 79513 w 3737153"/>
              <a:gd name="connsiteY133" fmla="*/ 2266122 h 3445565"/>
              <a:gd name="connsiteX134" fmla="*/ 53009 w 3737153"/>
              <a:gd name="connsiteY134" fmla="*/ 2186609 h 3445565"/>
              <a:gd name="connsiteX135" fmla="*/ 39756 w 3737153"/>
              <a:gd name="connsiteY135" fmla="*/ 2146852 h 3445565"/>
              <a:gd name="connsiteX136" fmla="*/ 13252 w 3737153"/>
              <a:gd name="connsiteY136" fmla="*/ 2001078 h 3445565"/>
              <a:gd name="connsiteX137" fmla="*/ 0 w 3737153"/>
              <a:gd name="connsiteY137" fmla="*/ 1895061 h 3445565"/>
              <a:gd name="connsiteX0" fmla="*/ 0 w 3686845"/>
              <a:gd name="connsiteY0" fmla="*/ 1895061 h 3445565"/>
              <a:gd name="connsiteX1" fmla="*/ 13252 w 3686845"/>
              <a:gd name="connsiteY1" fmla="*/ 1709530 h 3445565"/>
              <a:gd name="connsiteX2" fmla="*/ 39756 w 3686845"/>
              <a:gd name="connsiteY2" fmla="*/ 1603513 h 3445565"/>
              <a:gd name="connsiteX3" fmla="*/ 66261 w 3686845"/>
              <a:gd name="connsiteY3" fmla="*/ 1497496 h 3445565"/>
              <a:gd name="connsiteX4" fmla="*/ 79513 w 3686845"/>
              <a:gd name="connsiteY4" fmla="*/ 1457739 h 3445565"/>
              <a:gd name="connsiteX5" fmla="*/ 106017 w 3686845"/>
              <a:gd name="connsiteY5" fmla="*/ 1417983 h 3445565"/>
              <a:gd name="connsiteX6" fmla="*/ 132522 w 3686845"/>
              <a:gd name="connsiteY6" fmla="*/ 1338470 h 3445565"/>
              <a:gd name="connsiteX7" fmla="*/ 159026 w 3686845"/>
              <a:gd name="connsiteY7" fmla="*/ 1298713 h 3445565"/>
              <a:gd name="connsiteX8" fmla="*/ 172278 w 3686845"/>
              <a:gd name="connsiteY8" fmla="*/ 1258956 h 3445565"/>
              <a:gd name="connsiteX9" fmla="*/ 251791 w 3686845"/>
              <a:gd name="connsiteY9" fmla="*/ 1179443 h 3445565"/>
              <a:gd name="connsiteX10" fmla="*/ 278296 w 3686845"/>
              <a:gd name="connsiteY10" fmla="*/ 1126435 h 3445565"/>
              <a:gd name="connsiteX11" fmla="*/ 371061 w 3686845"/>
              <a:gd name="connsiteY11" fmla="*/ 1033670 h 3445565"/>
              <a:gd name="connsiteX12" fmla="*/ 397565 w 3686845"/>
              <a:gd name="connsiteY12" fmla="*/ 1007165 h 3445565"/>
              <a:gd name="connsiteX13" fmla="*/ 463826 w 3686845"/>
              <a:gd name="connsiteY13" fmla="*/ 914400 h 3445565"/>
              <a:gd name="connsiteX14" fmla="*/ 516835 w 3686845"/>
              <a:gd name="connsiteY14" fmla="*/ 821635 h 3445565"/>
              <a:gd name="connsiteX15" fmla="*/ 556591 w 3686845"/>
              <a:gd name="connsiteY15" fmla="*/ 742122 h 3445565"/>
              <a:gd name="connsiteX16" fmla="*/ 583096 w 3686845"/>
              <a:gd name="connsiteY16" fmla="*/ 662609 h 3445565"/>
              <a:gd name="connsiteX17" fmla="*/ 596348 w 3686845"/>
              <a:gd name="connsiteY17" fmla="*/ 622852 h 3445565"/>
              <a:gd name="connsiteX18" fmla="*/ 622852 w 3686845"/>
              <a:gd name="connsiteY18" fmla="*/ 583096 h 3445565"/>
              <a:gd name="connsiteX19" fmla="*/ 689113 w 3686845"/>
              <a:gd name="connsiteY19" fmla="*/ 463826 h 3445565"/>
              <a:gd name="connsiteX20" fmla="*/ 742122 w 3686845"/>
              <a:gd name="connsiteY20" fmla="*/ 384313 h 3445565"/>
              <a:gd name="connsiteX21" fmla="*/ 781878 w 3686845"/>
              <a:gd name="connsiteY21" fmla="*/ 371061 h 3445565"/>
              <a:gd name="connsiteX22" fmla="*/ 848139 w 3686845"/>
              <a:gd name="connsiteY22" fmla="*/ 318052 h 3445565"/>
              <a:gd name="connsiteX23" fmla="*/ 927652 w 3686845"/>
              <a:gd name="connsiteY23" fmla="*/ 291548 h 3445565"/>
              <a:gd name="connsiteX24" fmla="*/ 1007165 w 3686845"/>
              <a:gd name="connsiteY24" fmla="*/ 265043 h 3445565"/>
              <a:gd name="connsiteX25" fmla="*/ 1046922 w 3686845"/>
              <a:gd name="connsiteY25" fmla="*/ 251791 h 3445565"/>
              <a:gd name="connsiteX26" fmla="*/ 1099930 w 3686845"/>
              <a:gd name="connsiteY26" fmla="*/ 238539 h 3445565"/>
              <a:gd name="connsiteX27" fmla="*/ 1139687 w 3686845"/>
              <a:gd name="connsiteY27" fmla="*/ 225287 h 3445565"/>
              <a:gd name="connsiteX28" fmla="*/ 1245704 w 3686845"/>
              <a:gd name="connsiteY28" fmla="*/ 198783 h 3445565"/>
              <a:gd name="connsiteX29" fmla="*/ 1298713 w 3686845"/>
              <a:gd name="connsiteY29" fmla="*/ 172278 h 3445565"/>
              <a:gd name="connsiteX30" fmla="*/ 1391478 w 3686845"/>
              <a:gd name="connsiteY30" fmla="*/ 145774 h 3445565"/>
              <a:gd name="connsiteX31" fmla="*/ 1431235 w 3686845"/>
              <a:gd name="connsiteY31" fmla="*/ 119270 h 3445565"/>
              <a:gd name="connsiteX32" fmla="*/ 1550504 w 3686845"/>
              <a:gd name="connsiteY32" fmla="*/ 92765 h 3445565"/>
              <a:gd name="connsiteX33" fmla="*/ 1630017 w 3686845"/>
              <a:gd name="connsiteY33" fmla="*/ 66261 h 3445565"/>
              <a:gd name="connsiteX34" fmla="*/ 1683026 w 3686845"/>
              <a:gd name="connsiteY34" fmla="*/ 53009 h 3445565"/>
              <a:gd name="connsiteX35" fmla="*/ 1815548 w 3686845"/>
              <a:gd name="connsiteY35" fmla="*/ 13252 h 3445565"/>
              <a:gd name="connsiteX36" fmla="*/ 2001078 w 3686845"/>
              <a:gd name="connsiteY36" fmla="*/ 0 h 3445565"/>
              <a:gd name="connsiteX37" fmla="*/ 2107096 w 3686845"/>
              <a:gd name="connsiteY37" fmla="*/ 13252 h 3445565"/>
              <a:gd name="connsiteX38" fmla="*/ 2146852 w 3686845"/>
              <a:gd name="connsiteY38" fmla="*/ 39756 h 3445565"/>
              <a:gd name="connsiteX39" fmla="*/ 2199861 w 3686845"/>
              <a:gd name="connsiteY39" fmla="*/ 66261 h 3445565"/>
              <a:gd name="connsiteX40" fmla="*/ 2279374 w 3686845"/>
              <a:gd name="connsiteY40" fmla="*/ 92765 h 3445565"/>
              <a:gd name="connsiteX41" fmla="*/ 2305878 w 3686845"/>
              <a:gd name="connsiteY41" fmla="*/ 79513 h 3445565"/>
              <a:gd name="connsiteX42" fmla="*/ 2345635 w 3686845"/>
              <a:gd name="connsiteY42" fmla="*/ 132522 h 3445565"/>
              <a:gd name="connsiteX43" fmla="*/ 2372139 w 3686845"/>
              <a:gd name="connsiteY43" fmla="*/ 92765 h 3445565"/>
              <a:gd name="connsiteX44" fmla="*/ 2425148 w 3686845"/>
              <a:gd name="connsiteY44" fmla="*/ 132522 h 3445565"/>
              <a:gd name="connsiteX45" fmla="*/ 2517913 w 3686845"/>
              <a:gd name="connsiteY45" fmla="*/ 185530 h 3445565"/>
              <a:gd name="connsiteX46" fmla="*/ 2584174 w 3686845"/>
              <a:gd name="connsiteY46" fmla="*/ 225287 h 3445565"/>
              <a:gd name="connsiteX47" fmla="*/ 2690191 w 3686845"/>
              <a:gd name="connsiteY47" fmla="*/ 265043 h 3445565"/>
              <a:gd name="connsiteX48" fmla="*/ 2796208 w 3686845"/>
              <a:gd name="connsiteY48" fmla="*/ 291548 h 3445565"/>
              <a:gd name="connsiteX49" fmla="*/ 2888974 w 3686845"/>
              <a:gd name="connsiteY49" fmla="*/ 371061 h 3445565"/>
              <a:gd name="connsiteX50" fmla="*/ 2981739 w 3686845"/>
              <a:gd name="connsiteY50" fmla="*/ 424070 h 3445565"/>
              <a:gd name="connsiteX51" fmla="*/ 3034748 w 3686845"/>
              <a:gd name="connsiteY51" fmla="*/ 437322 h 3445565"/>
              <a:gd name="connsiteX52" fmla="*/ 3074504 w 3686845"/>
              <a:gd name="connsiteY52" fmla="*/ 463826 h 3445565"/>
              <a:gd name="connsiteX53" fmla="*/ 3114261 w 3686845"/>
              <a:gd name="connsiteY53" fmla="*/ 477078 h 3445565"/>
              <a:gd name="connsiteX54" fmla="*/ 3180522 w 3686845"/>
              <a:gd name="connsiteY54" fmla="*/ 543339 h 3445565"/>
              <a:gd name="connsiteX55" fmla="*/ 3220278 w 3686845"/>
              <a:gd name="connsiteY55" fmla="*/ 583096 h 3445565"/>
              <a:gd name="connsiteX56" fmla="*/ 3260035 w 3686845"/>
              <a:gd name="connsiteY56" fmla="*/ 596348 h 3445565"/>
              <a:gd name="connsiteX57" fmla="*/ 3313043 w 3686845"/>
              <a:gd name="connsiteY57" fmla="*/ 675861 h 3445565"/>
              <a:gd name="connsiteX58" fmla="*/ 3339548 w 3686845"/>
              <a:gd name="connsiteY58" fmla="*/ 702365 h 3445565"/>
              <a:gd name="connsiteX59" fmla="*/ 3366052 w 3686845"/>
              <a:gd name="connsiteY59" fmla="*/ 742122 h 3445565"/>
              <a:gd name="connsiteX60" fmla="*/ 3392556 w 3686845"/>
              <a:gd name="connsiteY60" fmla="*/ 795130 h 3445565"/>
              <a:gd name="connsiteX61" fmla="*/ 3432313 w 3686845"/>
              <a:gd name="connsiteY61" fmla="*/ 821635 h 3445565"/>
              <a:gd name="connsiteX62" fmla="*/ 3511826 w 3686845"/>
              <a:gd name="connsiteY62" fmla="*/ 954156 h 3445565"/>
              <a:gd name="connsiteX63" fmla="*/ 3538330 w 3686845"/>
              <a:gd name="connsiteY63" fmla="*/ 1033670 h 3445565"/>
              <a:gd name="connsiteX64" fmla="*/ 3604591 w 3686845"/>
              <a:gd name="connsiteY64" fmla="*/ 1086678 h 3445565"/>
              <a:gd name="connsiteX65" fmla="*/ 3631096 w 3686845"/>
              <a:gd name="connsiteY65" fmla="*/ 1113183 h 3445565"/>
              <a:gd name="connsiteX66" fmla="*/ 3657600 w 3686845"/>
              <a:gd name="connsiteY66" fmla="*/ 1192696 h 3445565"/>
              <a:gd name="connsiteX67" fmla="*/ 3670852 w 3686845"/>
              <a:gd name="connsiteY67" fmla="*/ 1232452 h 3445565"/>
              <a:gd name="connsiteX68" fmla="*/ 3684104 w 3686845"/>
              <a:gd name="connsiteY68" fmla="*/ 1431235 h 3445565"/>
              <a:gd name="connsiteX69" fmla="*/ 3672509 w 3686845"/>
              <a:gd name="connsiteY69" fmla="*/ 1419639 h 3445565"/>
              <a:gd name="connsiteX70" fmla="*/ 3673060 w 3686845"/>
              <a:gd name="connsiteY70" fmla="*/ 1577009 h 3445565"/>
              <a:gd name="connsiteX71" fmla="*/ 3673613 w 3686845"/>
              <a:gd name="connsiteY71" fmla="*/ 1628913 h 3445565"/>
              <a:gd name="connsiteX72" fmla="*/ 3673613 w 3686845"/>
              <a:gd name="connsiteY72" fmla="*/ 1670878 h 3445565"/>
              <a:gd name="connsiteX73" fmla="*/ 3684104 w 3686845"/>
              <a:gd name="connsiteY73" fmla="*/ 1749287 h 3445565"/>
              <a:gd name="connsiteX74" fmla="*/ 3644348 w 3686845"/>
              <a:gd name="connsiteY74" fmla="*/ 1842052 h 3445565"/>
              <a:gd name="connsiteX75" fmla="*/ 3617843 w 3686845"/>
              <a:gd name="connsiteY75" fmla="*/ 1895061 h 3445565"/>
              <a:gd name="connsiteX76" fmla="*/ 3680239 w 3686845"/>
              <a:gd name="connsiteY76" fmla="*/ 1962426 h 3445565"/>
              <a:gd name="connsiteX77" fmla="*/ 3666987 w 3686845"/>
              <a:gd name="connsiteY77" fmla="*/ 2041940 h 3445565"/>
              <a:gd name="connsiteX78" fmla="*/ 3625573 w 3686845"/>
              <a:gd name="connsiteY78" fmla="*/ 2120900 h 3445565"/>
              <a:gd name="connsiteX79" fmla="*/ 3584712 w 3686845"/>
              <a:gd name="connsiteY79" fmla="*/ 2253421 h 3445565"/>
              <a:gd name="connsiteX80" fmla="*/ 3454952 w 3686845"/>
              <a:gd name="connsiteY80" fmla="*/ 2444474 h 3445565"/>
              <a:gd name="connsiteX81" fmla="*/ 3352800 w 3686845"/>
              <a:gd name="connsiteY81" fmla="*/ 2544970 h 3445565"/>
              <a:gd name="connsiteX82" fmla="*/ 3260035 w 3686845"/>
              <a:gd name="connsiteY82" fmla="*/ 2676939 h 3445565"/>
              <a:gd name="connsiteX83" fmla="*/ 3193774 w 3686845"/>
              <a:gd name="connsiteY83" fmla="*/ 2729948 h 3445565"/>
              <a:gd name="connsiteX84" fmla="*/ 3114261 w 3686845"/>
              <a:gd name="connsiteY84" fmla="*/ 2809461 h 3445565"/>
              <a:gd name="connsiteX85" fmla="*/ 3087756 w 3686845"/>
              <a:gd name="connsiteY85" fmla="*/ 2849217 h 3445565"/>
              <a:gd name="connsiteX86" fmla="*/ 3061252 w 3686845"/>
              <a:gd name="connsiteY86" fmla="*/ 2875722 h 3445565"/>
              <a:gd name="connsiteX87" fmla="*/ 3034748 w 3686845"/>
              <a:gd name="connsiteY87" fmla="*/ 2915478 h 3445565"/>
              <a:gd name="connsiteX88" fmla="*/ 3008243 w 3686845"/>
              <a:gd name="connsiteY88" fmla="*/ 2941983 h 3445565"/>
              <a:gd name="connsiteX89" fmla="*/ 2981739 w 3686845"/>
              <a:gd name="connsiteY89" fmla="*/ 2981739 h 3445565"/>
              <a:gd name="connsiteX90" fmla="*/ 2915478 w 3686845"/>
              <a:gd name="connsiteY90" fmla="*/ 3034748 h 3445565"/>
              <a:gd name="connsiteX91" fmla="*/ 2875722 w 3686845"/>
              <a:gd name="connsiteY91" fmla="*/ 3087756 h 3445565"/>
              <a:gd name="connsiteX92" fmla="*/ 2835965 w 3686845"/>
              <a:gd name="connsiteY92" fmla="*/ 3114261 h 3445565"/>
              <a:gd name="connsiteX93" fmla="*/ 2796209 w 3686845"/>
              <a:gd name="connsiteY93" fmla="*/ 3154017 h 3445565"/>
              <a:gd name="connsiteX94" fmla="*/ 2716696 w 3686845"/>
              <a:gd name="connsiteY94" fmla="*/ 3207026 h 3445565"/>
              <a:gd name="connsiteX95" fmla="*/ 2676939 w 3686845"/>
              <a:gd name="connsiteY95" fmla="*/ 3233530 h 3445565"/>
              <a:gd name="connsiteX96" fmla="*/ 2637183 w 3686845"/>
              <a:gd name="connsiteY96" fmla="*/ 3260035 h 3445565"/>
              <a:gd name="connsiteX97" fmla="*/ 2584174 w 3686845"/>
              <a:gd name="connsiteY97" fmla="*/ 3286539 h 3445565"/>
              <a:gd name="connsiteX98" fmla="*/ 2517913 w 3686845"/>
              <a:gd name="connsiteY98" fmla="*/ 3313043 h 3445565"/>
              <a:gd name="connsiteX99" fmla="*/ 2438400 w 3686845"/>
              <a:gd name="connsiteY99" fmla="*/ 3339548 h 3445565"/>
              <a:gd name="connsiteX100" fmla="*/ 2358887 w 3686845"/>
              <a:gd name="connsiteY100" fmla="*/ 3405809 h 3445565"/>
              <a:gd name="connsiteX101" fmla="*/ 2305878 w 3686845"/>
              <a:gd name="connsiteY101" fmla="*/ 3419061 h 3445565"/>
              <a:gd name="connsiteX102" fmla="*/ 2199861 w 3686845"/>
              <a:gd name="connsiteY102" fmla="*/ 3445565 h 3445565"/>
              <a:gd name="connsiteX103" fmla="*/ 1736035 w 3686845"/>
              <a:gd name="connsiteY103" fmla="*/ 3432313 h 3445565"/>
              <a:gd name="connsiteX104" fmla="*/ 1577009 w 3686845"/>
              <a:gd name="connsiteY104" fmla="*/ 3405809 h 3445565"/>
              <a:gd name="connsiteX105" fmla="*/ 1484243 w 3686845"/>
              <a:gd name="connsiteY105" fmla="*/ 3392556 h 3445565"/>
              <a:gd name="connsiteX106" fmla="*/ 1417983 w 3686845"/>
              <a:gd name="connsiteY106" fmla="*/ 3379304 h 3445565"/>
              <a:gd name="connsiteX107" fmla="*/ 1338470 w 3686845"/>
              <a:gd name="connsiteY107" fmla="*/ 3352800 h 3445565"/>
              <a:gd name="connsiteX108" fmla="*/ 1298713 w 3686845"/>
              <a:gd name="connsiteY108" fmla="*/ 3339548 h 3445565"/>
              <a:gd name="connsiteX109" fmla="*/ 1219200 w 3686845"/>
              <a:gd name="connsiteY109" fmla="*/ 3313043 h 3445565"/>
              <a:gd name="connsiteX110" fmla="*/ 1179443 w 3686845"/>
              <a:gd name="connsiteY110" fmla="*/ 3299791 h 3445565"/>
              <a:gd name="connsiteX111" fmla="*/ 1086678 w 3686845"/>
              <a:gd name="connsiteY111" fmla="*/ 3260035 h 3445565"/>
              <a:gd name="connsiteX112" fmla="*/ 1060174 w 3686845"/>
              <a:gd name="connsiteY112" fmla="*/ 3233530 h 3445565"/>
              <a:gd name="connsiteX113" fmla="*/ 1007165 w 3686845"/>
              <a:gd name="connsiteY113" fmla="*/ 3207026 h 3445565"/>
              <a:gd name="connsiteX114" fmla="*/ 967409 w 3686845"/>
              <a:gd name="connsiteY114" fmla="*/ 3167270 h 3445565"/>
              <a:gd name="connsiteX115" fmla="*/ 927652 w 3686845"/>
              <a:gd name="connsiteY115" fmla="*/ 3154017 h 3445565"/>
              <a:gd name="connsiteX116" fmla="*/ 848139 w 3686845"/>
              <a:gd name="connsiteY116" fmla="*/ 3101009 h 3445565"/>
              <a:gd name="connsiteX117" fmla="*/ 848139 w 3686845"/>
              <a:gd name="connsiteY117" fmla="*/ 3101009 h 3445565"/>
              <a:gd name="connsiteX118" fmla="*/ 795130 w 3686845"/>
              <a:gd name="connsiteY118" fmla="*/ 3048000 h 3445565"/>
              <a:gd name="connsiteX119" fmla="*/ 755374 w 3686845"/>
              <a:gd name="connsiteY119" fmla="*/ 3021496 h 3445565"/>
              <a:gd name="connsiteX120" fmla="*/ 662609 w 3686845"/>
              <a:gd name="connsiteY120" fmla="*/ 2941983 h 3445565"/>
              <a:gd name="connsiteX121" fmla="*/ 622852 w 3686845"/>
              <a:gd name="connsiteY121" fmla="*/ 2928730 h 3445565"/>
              <a:gd name="connsiteX122" fmla="*/ 516835 w 3686845"/>
              <a:gd name="connsiteY122" fmla="*/ 2849217 h 3445565"/>
              <a:gd name="connsiteX123" fmla="*/ 490330 w 3686845"/>
              <a:gd name="connsiteY123" fmla="*/ 2822713 h 3445565"/>
              <a:gd name="connsiteX124" fmla="*/ 410817 w 3686845"/>
              <a:gd name="connsiteY124" fmla="*/ 2769704 h 3445565"/>
              <a:gd name="connsiteX125" fmla="*/ 371061 w 3686845"/>
              <a:gd name="connsiteY125" fmla="*/ 2716696 h 3445565"/>
              <a:gd name="connsiteX126" fmla="*/ 344556 w 3686845"/>
              <a:gd name="connsiteY126" fmla="*/ 2676939 h 3445565"/>
              <a:gd name="connsiteX127" fmla="*/ 304800 w 3686845"/>
              <a:gd name="connsiteY127" fmla="*/ 2650435 h 3445565"/>
              <a:gd name="connsiteX128" fmla="*/ 251791 w 3686845"/>
              <a:gd name="connsiteY128" fmla="*/ 2570922 h 3445565"/>
              <a:gd name="connsiteX129" fmla="*/ 185530 w 3686845"/>
              <a:gd name="connsiteY129" fmla="*/ 2517913 h 3445565"/>
              <a:gd name="connsiteX130" fmla="*/ 159026 w 3686845"/>
              <a:gd name="connsiteY130" fmla="*/ 2438400 h 3445565"/>
              <a:gd name="connsiteX131" fmla="*/ 132522 w 3686845"/>
              <a:gd name="connsiteY131" fmla="*/ 2398643 h 3445565"/>
              <a:gd name="connsiteX132" fmla="*/ 92765 w 3686845"/>
              <a:gd name="connsiteY132" fmla="*/ 2332383 h 3445565"/>
              <a:gd name="connsiteX133" fmla="*/ 79513 w 3686845"/>
              <a:gd name="connsiteY133" fmla="*/ 2266122 h 3445565"/>
              <a:gd name="connsiteX134" fmla="*/ 53009 w 3686845"/>
              <a:gd name="connsiteY134" fmla="*/ 2186609 h 3445565"/>
              <a:gd name="connsiteX135" fmla="*/ 39756 w 3686845"/>
              <a:gd name="connsiteY135" fmla="*/ 2146852 h 3445565"/>
              <a:gd name="connsiteX136" fmla="*/ 13252 w 3686845"/>
              <a:gd name="connsiteY136" fmla="*/ 2001078 h 3445565"/>
              <a:gd name="connsiteX137" fmla="*/ 0 w 3686845"/>
              <a:gd name="connsiteY137" fmla="*/ 1895061 h 3445565"/>
              <a:gd name="connsiteX0" fmla="*/ 0 w 3686845"/>
              <a:gd name="connsiteY0" fmla="*/ 1895061 h 3445565"/>
              <a:gd name="connsiteX1" fmla="*/ 13252 w 3686845"/>
              <a:gd name="connsiteY1" fmla="*/ 1709530 h 3445565"/>
              <a:gd name="connsiteX2" fmla="*/ 39756 w 3686845"/>
              <a:gd name="connsiteY2" fmla="*/ 1603513 h 3445565"/>
              <a:gd name="connsiteX3" fmla="*/ 66261 w 3686845"/>
              <a:gd name="connsiteY3" fmla="*/ 1497496 h 3445565"/>
              <a:gd name="connsiteX4" fmla="*/ 79513 w 3686845"/>
              <a:gd name="connsiteY4" fmla="*/ 1457739 h 3445565"/>
              <a:gd name="connsiteX5" fmla="*/ 106017 w 3686845"/>
              <a:gd name="connsiteY5" fmla="*/ 1417983 h 3445565"/>
              <a:gd name="connsiteX6" fmla="*/ 132522 w 3686845"/>
              <a:gd name="connsiteY6" fmla="*/ 1338470 h 3445565"/>
              <a:gd name="connsiteX7" fmla="*/ 159026 w 3686845"/>
              <a:gd name="connsiteY7" fmla="*/ 1298713 h 3445565"/>
              <a:gd name="connsiteX8" fmla="*/ 172278 w 3686845"/>
              <a:gd name="connsiteY8" fmla="*/ 1258956 h 3445565"/>
              <a:gd name="connsiteX9" fmla="*/ 251791 w 3686845"/>
              <a:gd name="connsiteY9" fmla="*/ 1179443 h 3445565"/>
              <a:gd name="connsiteX10" fmla="*/ 278296 w 3686845"/>
              <a:gd name="connsiteY10" fmla="*/ 1126435 h 3445565"/>
              <a:gd name="connsiteX11" fmla="*/ 371061 w 3686845"/>
              <a:gd name="connsiteY11" fmla="*/ 1033670 h 3445565"/>
              <a:gd name="connsiteX12" fmla="*/ 397565 w 3686845"/>
              <a:gd name="connsiteY12" fmla="*/ 1007165 h 3445565"/>
              <a:gd name="connsiteX13" fmla="*/ 463826 w 3686845"/>
              <a:gd name="connsiteY13" fmla="*/ 914400 h 3445565"/>
              <a:gd name="connsiteX14" fmla="*/ 516835 w 3686845"/>
              <a:gd name="connsiteY14" fmla="*/ 821635 h 3445565"/>
              <a:gd name="connsiteX15" fmla="*/ 556591 w 3686845"/>
              <a:gd name="connsiteY15" fmla="*/ 742122 h 3445565"/>
              <a:gd name="connsiteX16" fmla="*/ 583096 w 3686845"/>
              <a:gd name="connsiteY16" fmla="*/ 662609 h 3445565"/>
              <a:gd name="connsiteX17" fmla="*/ 596348 w 3686845"/>
              <a:gd name="connsiteY17" fmla="*/ 622852 h 3445565"/>
              <a:gd name="connsiteX18" fmla="*/ 622852 w 3686845"/>
              <a:gd name="connsiteY18" fmla="*/ 583096 h 3445565"/>
              <a:gd name="connsiteX19" fmla="*/ 689113 w 3686845"/>
              <a:gd name="connsiteY19" fmla="*/ 463826 h 3445565"/>
              <a:gd name="connsiteX20" fmla="*/ 742122 w 3686845"/>
              <a:gd name="connsiteY20" fmla="*/ 384313 h 3445565"/>
              <a:gd name="connsiteX21" fmla="*/ 781878 w 3686845"/>
              <a:gd name="connsiteY21" fmla="*/ 371061 h 3445565"/>
              <a:gd name="connsiteX22" fmla="*/ 848139 w 3686845"/>
              <a:gd name="connsiteY22" fmla="*/ 318052 h 3445565"/>
              <a:gd name="connsiteX23" fmla="*/ 927652 w 3686845"/>
              <a:gd name="connsiteY23" fmla="*/ 291548 h 3445565"/>
              <a:gd name="connsiteX24" fmla="*/ 1007165 w 3686845"/>
              <a:gd name="connsiteY24" fmla="*/ 265043 h 3445565"/>
              <a:gd name="connsiteX25" fmla="*/ 1046922 w 3686845"/>
              <a:gd name="connsiteY25" fmla="*/ 251791 h 3445565"/>
              <a:gd name="connsiteX26" fmla="*/ 1099930 w 3686845"/>
              <a:gd name="connsiteY26" fmla="*/ 238539 h 3445565"/>
              <a:gd name="connsiteX27" fmla="*/ 1139687 w 3686845"/>
              <a:gd name="connsiteY27" fmla="*/ 225287 h 3445565"/>
              <a:gd name="connsiteX28" fmla="*/ 1245704 w 3686845"/>
              <a:gd name="connsiteY28" fmla="*/ 198783 h 3445565"/>
              <a:gd name="connsiteX29" fmla="*/ 1298713 w 3686845"/>
              <a:gd name="connsiteY29" fmla="*/ 172278 h 3445565"/>
              <a:gd name="connsiteX30" fmla="*/ 1391478 w 3686845"/>
              <a:gd name="connsiteY30" fmla="*/ 145774 h 3445565"/>
              <a:gd name="connsiteX31" fmla="*/ 1431235 w 3686845"/>
              <a:gd name="connsiteY31" fmla="*/ 119270 h 3445565"/>
              <a:gd name="connsiteX32" fmla="*/ 1550504 w 3686845"/>
              <a:gd name="connsiteY32" fmla="*/ 92765 h 3445565"/>
              <a:gd name="connsiteX33" fmla="*/ 1630017 w 3686845"/>
              <a:gd name="connsiteY33" fmla="*/ 66261 h 3445565"/>
              <a:gd name="connsiteX34" fmla="*/ 1683026 w 3686845"/>
              <a:gd name="connsiteY34" fmla="*/ 53009 h 3445565"/>
              <a:gd name="connsiteX35" fmla="*/ 1815548 w 3686845"/>
              <a:gd name="connsiteY35" fmla="*/ 13252 h 3445565"/>
              <a:gd name="connsiteX36" fmla="*/ 2001078 w 3686845"/>
              <a:gd name="connsiteY36" fmla="*/ 0 h 3445565"/>
              <a:gd name="connsiteX37" fmla="*/ 2107096 w 3686845"/>
              <a:gd name="connsiteY37" fmla="*/ 13252 h 3445565"/>
              <a:gd name="connsiteX38" fmla="*/ 2146852 w 3686845"/>
              <a:gd name="connsiteY38" fmla="*/ 39756 h 3445565"/>
              <a:gd name="connsiteX39" fmla="*/ 2199861 w 3686845"/>
              <a:gd name="connsiteY39" fmla="*/ 66261 h 3445565"/>
              <a:gd name="connsiteX40" fmla="*/ 2279374 w 3686845"/>
              <a:gd name="connsiteY40" fmla="*/ 92765 h 3445565"/>
              <a:gd name="connsiteX41" fmla="*/ 2305878 w 3686845"/>
              <a:gd name="connsiteY41" fmla="*/ 79513 h 3445565"/>
              <a:gd name="connsiteX42" fmla="*/ 2345635 w 3686845"/>
              <a:gd name="connsiteY42" fmla="*/ 132522 h 3445565"/>
              <a:gd name="connsiteX43" fmla="*/ 2372139 w 3686845"/>
              <a:gd name="connsiteY43" fmla="*/ 92765 h 3445565"/>
              <a:gd name="connsiteX44" fmla="*/ 2425148 w 3686845"/>
              <a:gd name="connsiteY44" fmla="*/ 132522 h 3445565"/>
              <a:gd name="connsiteX45" fmla="*/ 2517913 w 3686845"/>
              <a:gd name="connsiteY45" fmla="*/ 185530 h 3445565"/>
              <a:gd name="connsiteX46" fmla="*/ 2584174 w 3686845"/>
              <a:gd name="connsiteY46" fmla="*/ 225287 h 3445565"/>
              <a:gd name="connsiteX47" fmla="*/ 2690191 w 3686845"/>
              <a:gd name="connsiteY47" fmla="*/ 265043 h 3445565"/>
              <a:gd name="connsiteX48" fmla="*/ 2796208 w 3686845"/>
              <a:gd name="connsiteY48" fmla="*/ 291548 h 3445565"/>
              <a:gd name="connsiteX49" fmla="*/ 2888974 w 3686845"/>
              <a:gd name="connsiteY49" fmla="*/ 371061 h 3445565"/>
              <a:gd name="connsiteX50" fmla="*/ 2981739 w 3686845"/>
              <a:gd name="connsiteY50" fmla="*/ 424070 h 3445565"/>
              <a:gd name="connsiteX51" fmla="*/ 3034748 w 3686845"/>
              <a:gd name="connsiteY51" fmla="*/ 437322 h 3445565"/>
              <a:gd name="connsiteX52" fmla="*/ 3074504 w 3686845"/>
              <a:gd name="connsiteY52" fmla="*/ 463826 h 3445565"/>
              <a:gd name="connsiteX53" fmla="*/ 3114261 w 3686845"/>
              <a:gd name="connsiteY53" fmla="*/ 477078 h 3445565"/>
              <a:gd name="connsiteX54" fmla="*/ 3180522 w 3686845"/>
              <a:gd name="connsiteY54" fmla="*/ 543339 h 3445565"/>
              <a:gd name="connsiteX55" fmla="*/ 3220278 w 3686845"/>
              <a:gd name="connsiteY55" fmla="*/ 583096 h 3445565"/>
              <a:gd name="connsiteX56" fmla="*/ 3260035 w 3686845"/>
              <a:gd name="connsiteY56" fmla="*/ 596348 h 3445565"/>
              <a:gd name="connsiteX57" fmla="*/ 3313043 w 3686845"/>
              <a:gd name="connsiteY57" fmla="*/ 675861 h 3445565"/>
              <a:gd name="connsiteX58" fmla="*/ 3339548 w 3686845"/>
              <a:gd name="connsiteY58" fmla="*/ 702365 h 3445565"/>
              <a:gd name="connsiteX59" fmla="*/ 3366052 w 3686845"/>
              <a:gd name="connsiteY59" fmla="*/ 742122 h 3445565"/>
              <a:gd name="connsiteX60" fmla="*/ 3392556 w 3686845"/>
              <a:gd name="connsiteY60" fmla="*/ 795130 h 3445565"/>
              <a:gd name="connsiteX61" fmla="*/ 3432313 w 3686845"/>
              <a:gd name="connsiteY61" fmla="*/ 821635 h 3445565"/>
              <a:gd name="connsiteX62" fmla="*/ 3511826 w 3686845"/>
              <a:gd name="connsiteY62" fmla="*/ 954156 h 3445565"/>
              <a:gd name="connsiteX63" fmla="*/ 3538330 w 3686845"/>
              <a:gd name="connsiteY63" fmla="*/ 1033670 h 3445565"/>
              <a:gd name="connsiteX64" fmla="*/ 3604591 w 3686845"/>
              <a:gd name="connsiteY64" fmla="*/ 1086678 h 3445565"/>
              <a:gd name="connsiteX65" fmla="*/ 3631096 w 3686845"/>
              <a:gd name="connsiteY65" fmla="*/ 1113183 h 3445565"/>
              <a:gd name="connsiteX66" fmla="*/ 3657600 w 3686845"/>
              <a:gd name="connsiteY66" fmla="*/ 1192696 h 3445565"/>
              <a:gd name="connsiteX67" fmla="*/ 3670852 w 3686845"/>
              <a:gd name="connsiteY67" fmla="*/ 1232452 h 3445565"/>
              <a:gd name="connsiteX68" fmla="*/ 3684104 w 3686845"/>
              <a:gd name="connsiteY68" fmla="*/ 1431235 h 3445565"/>
              <a:gd name="connsiteX69" fmla="*/ 3672509 w 3686845"/>
              <a:gd name="connsiteY69" fmla="*/ 1419639 h 3445565"/>
              <a:gd name="connsiteX70" fmla="*/ 3673060 w 3686845"/>
              <a:gd name="connsiteY70" fmla="*/ 1577009 h 3445565"/>
              <a:gd name="connsiteX71" fmla="*/ 3673613 w 3686845"/>
              <a:gd name="connsiteY71" fmla="*/ 1628913 h 3445565"/>
              <a:gd name="connsiteX72" fmla="*/ 3673613 w 3686845"/>
              <a:gd name="connsiteY72" fmla="*/ 1670878 h 3445565"/>
              <a:gd name="connsiteX73" fmla="*/ 3684104 w 3686845"/>
              <a:gd name="connsiteY73" fmla="*/ 1749287 h 3445565"/>
              <a:gd name="connsiteX74" fmla="*/ 3644348 w 3686845"/>
              <a:gd name="connsiteY74" fmla="*/ 1842052 h 3445565"/>
              <a:gd name="connsiteX75" fmla="*/ 3617843 w 3686845"/>
              <a:gd name="connsiteY75" fmla="*/ 1895061 h 3445565"/>
              <a:gd name="connsiteX76" fmla="*/ 3680239 w 3686845"/>
              <a:gd name="connsiteY76" fmla="*/ 1962426 h 3445565"/>
              <a:gd name="connsiteX77" fmla="*/ 3666987 w 3686845"/>
              <a:gd name="connsiteY77" fmla="*/ 2041940 h 3445565"/>
              <a:gd name="connsiteX78" fmla="*/ 3625573 w 3686845"/>
              <a:gd name="connsiteY78" fmla="*/ 2120900 h 3445565"/>
              <a:gd name="connsiteX79" fmla="*/ 3584712 w 3686845"/>
              <a:gd name="connsiteY79" fmla="*/ 2253421 h 3445565"/>
              <a:gd name="connsiteX80" fmla="*/ 3454952 w 3686845"/>
              <a:gd name="connsiteY80" fmla="*/ 2444474 h 3445565"/>
              <a:gd name="connsiteX81" fmla="*/ 3352800 w 3686845"/>
              <a:gd name="connsiteY81" fmla="*/ 2544970 h 3445565"/>
              <a:gd name="connsiteX82" fmla="*/ 3260035 w 3686845"/>
              <a:gd name="connsiteY82" fmla="*/ 2676939 h 3445565"/>
              <a:gd name="connsiteX83" fmla="*/ 3193774 w 3686845"/>
              <a:gd name="connsiteY83" fmla="*/ 2729948 h 3445565"/>
              <a:gd name="connsiteX84" fmla="*/ 3114261 w 3686845"/>
              <a:gd name="connsiteY84" fmla="*/ 2809461 h 3445565"/>
              <a:gd name="connsiteX85" fmla="*/ 3087756 w 3686845"/>
              <a:gd name="connsiteY85" fmla="*/ 2849217 h 3445565"/>
              <a:gd name="connsiteX86" fmla="*/ 3061252 w 3686845"/>
              <a:gd name="connsiteY86" fmla="*/ 2875722 h 3445565"/>
              <a:gd name="connsiteX87" fmla="*/ 3034748 w 3686845"/>
              <a:gd name="connsiteY87" fmla="*/ 2915478 h 3445565"/>
              <a:gd name="connsiteX88" fmla="*/ 3008243 w 3686845"/>
              <a:gd name="connsiteY88" fmla="*/ 2941983 h 3445565"/>
              <a:gd name="connsiteX89" fmla="*/ 2981739 w 3686845"/>
              <a:gd name="connsiteY89" fmla="*/ 2981739 h 3445565"/>
              <a:gd name="connsiteX90" fmla="*/ 2915478 w 3686845"/>
              <a:gd name="connsiteY90" fmla="*/ 3034748 h 3445565"/>
              <a:gd name="connsiteX91" fmla="*/ 2875722 w 3686845"/>
              <a:gd name="connsiteY91" fmla="*/ 3087756 h 3445565"/>
              <a:gd name="connsiteX92" fmla="*/ 2835965 w 3686845"/>
              <a:gd name="connsiteY92" fmla="*/ 3114261 h 3445565"/>
              <a:gd name="connsiteX93" fmla="*/ 2796209 w 3686845"/>
              <a:gd name="connsiteY93" fmla="*/ 3154017 h 3445565"/>
              <a:gd name="connsiteX94" fmla="*/ 2716696 w 3686845"/>
              <a:gd name="connsiteY94" fmla="*/ 3207026 h 3445565"/>
              <a:gd name="connsiteX95" fmla="*/ 2676939 w 3686845"/>
              <a:gd name="connsiteY95" fmla="*/ 3233530 h 3445565"/>
              <a:gd name="connsiteX96" fmla="*/ 2637183 w 3686845"/>
              <a:gd name="connsiteY96" fmla="*/ 3260035 h 3445565"/>
              <a:gd name="connsiteX97" fmla="*/ 2584174 w 3686845"/>
              <a:gd name="connsiteY97" fmla="*/ 3286539 h 3445565"/>
              <a:gd name="connsiteX98" fmla="*/ 2517913 w 3686845"/>
              <a:gd name="connsiteY98" fmla="*/ 3313043 h 3445565"/>
              <a:gd name="connsiteX99" fmla="*/ 2438400 w 3686845"/>
              <a:gd name="connsiteY99" fmla="*/ 3339548 h 3445565"/>
              <a:gd name="connsiteX100" fmla="*/ 2358887 w 3686845"/>
              <a:gd name="connsiteY100" fmla="*/ 3405809 h 3445565"/>
              <a:gd name="connsiteX101" fmla="*/ 2305878 w 3686845"/>
              <a:gd name="connsiteY101" fmla="*/ 3419061 h 3445565"/>
              <a:gd name="connsiteX102" fmla="*/ 2199861 w 3686845"/>
              <a:gd name="connsiteY102" fmla="*/ 3445565 h 3445565"/>
              <a:gd name="connsiteX103" fmla="*/ 1736035 w 3686845"/>
              <a:gd name="connsiteY103" fmla="*/ 3432313 h 3445565"/>
              <a:gd name="connsiteX104" fmla="*/ 1577009 w 3686845"/>
              <a:gd name="connsiteY104" fmla="*/ 3405809 h 3445565"/>
              <a:gd name="connsiteX105" fmla="*/ 1484243 w 3686845"/>
              <a:gd name="connsiteY105" fmla="*/ 3392556 h 3445565"/>
              <a:gd name="connsiteX106" fmla="*/ 1417983 w 3686845"/>
              <a:gd name="connsiteY106" fmla="*/ 3379304 h 3445565"/>
              <a:gd name="connsiteX107" fmla="*/ 1338470 w 3686845"/>
              <a:gd name="connsiteY107" fmla="*/ 3352800 h 3445565"/>
              <a:gd name="connsiteX108" fmla="*/ 1298713 w 3686845"/>
              <a:gd name="connsiteY108" fmla="*/ 3339548 h 3445565"/>
              <a:gd name="connsiteX109" fmla="*/ 1219200 w 3686845"/>
              <a:gd name="connsiteY109" fmla="*/ 3313043 h 3445565"/>
              <a:gd name="connsiteX110" fmla="*/ 1179443 w 3686845"/>
              <a:gd name="connsiteY110" fmla="*/ 3299791 h 3445565"/>
              <a:gd name="connsiteX111" fmla="*/ 1086678 w 3686845"/>
              <a:gd name="connsiteY111" fmla="*/ 3260035 h 3445565"/>
              <a:gd name="connsiteX112" fmla="*/ 1060174 w 3686845"/>
              <a:gd name="connsiteY112" fmla="*/ 3233530 h 3445565"/>
              <a:gd name="connsiteX113" fmla="*/ 1007165 w 3686845"/>
              <a:gd name="connsiteY113" fmla="*/ 3207026 h 3445565"/>
              <a:gd name="connsiteX114" fmla="*/ 967409 w 3686845"/>
              <a:gd name="connsiteY114" fmla="*/ 3167270 h 3445565"/>
              <a:gd name="connsiteX115" fmla="*/ 927652 w 3686845"/>
              <a:gd name="connsiteY115" fmla="*/ 3154017 h 3445565"/>
              <a:gd name="connsiteX116" fmla="*/ 848139 w 3686845"/>
              <a:gd name="connsiteY116" fmla="*/ 3101009 h 3445565"/>
              <a:gd name="connsiteX117" fmla="*/ 848139 w 3686845"/>
              <a:gd name="connsiteY117" fmla="*/ 3101009 h 3445565"/>
              <a:gd name="connsiteX118" fmla="*/ 795130 w 3686845"/>
              <a:gd name="connsiteY118" fmla="*/ 3048000 h 3445565"/>
              <a:gd name="connsiteX119" fmla="*/ 755374 w 3686845"/>
              <a:gd name="connsiteY119" fmla="*/ 3021496 h 3445565"/>
              <a:gd name="connsiteX120" fmla="*/ 662609 w 3686845"/>
              <a:gd name="connsiteY120" fmla="*/ 2941983 h 3445565"/>
              <a:gd name="connsiteX121" fmla="*/ 622852 w 3686845"/>
              <a:gd name="connsiteY121" fmla="*/ 2928730 h 3445565"/>
              <a:gd name="connsiteX122" fmla="*/ 516835 w 3686845"/>
              <a:gd name="connsiteY122" fmla="*/ 2849217 h 3445565"/>
              <a:gd name="connsiteX123" fmla="*/ 490330 w 3686845"/>
              <a:gd name="connsiteY123" fmla="*/ 2822713 h 3445565"/>
              <a:gd name="connsiteX124" fmla="*/ 410817 w 3686845"/>
              <a:gd name="connsiteY124" fmla="*/ 2769704 h 3445565"/>
              <a:gd name="connsiteX125" fmla="*/ 371061 w 3686845"/>
              <a:gd name="connsiteY125" fmla="*/ 2716696 h 3445565"/>
              <a:gd name="connsiteX126" fmla="*/ 344556 w 3686845"/>
              <a:gd name="connsiteY126" fmla="*/ 2676939 h 3445565"/>
              <a:gd name="connsiteX127" fmla="*/ 304800 w 3686845"/>
              <a:gd name="connsiteY127" fmla="*/ 2650435 h 3445565"/>
              <a:gd name="connsiteX128" fmla="*/ 251791 w 3686845"/>
              <a:gd name="connsiteY128" fmla="*/ 2570922 h 3445565"/>
              <a:gd name="connsiteX129" fmla="*/ 185530 w 3686845"/>
              <a:gd name="connsiteY129" fmla="*/ 2517913 h 3445565"/>
              <a:gd name="connsiteX130" fmla="*/ 159026 w 3686845"/>
              <a:gd name="connsiteY130" fmla="*/ 2438400 h 3445565"/>
              <a:gd name="connsiteX131" fmla="*/ 132522 w 3686845"/>
              <a:gd name="connsiteY131" fmla="*/ 2398643 h 3445565"/>
              <a:gd name="connsiteX132" fmla="*/ 92765 w 3686845"/>
              <a:gd name="connsiteY132" fmla="*/ 2332383 h 3445565"/>
              <a:gd name="connsiteX133" fmla="*/ 79513 w 3686845"/>
              <a:gd name="connsiteY133" fmla="*/ 2266122 h 3445565"/>
              <a:gd name="connsiteX134" fmla="*/ 53009 w 3686845"/>
              <a:gd name="connsiteY134" fmla="*/ 2186609 h 3445565"/>
              <a:gd name="connsiteX135" fmla="*/ 39756 w 3686845"/>
              <a:gd name="connsiteY135" fmla="*/ 2146852 h 3445565"/>
              <a:gd name="connsiteX136" fmla="*/ 13252 w 3686845"/>
              <a:gd name="connsiteY136" fmla="*/ 2001078 h 3445565"/>
              <a:gd name="connsiteX137" fmla="*/ 0 w 3686845"/>
              <a:gd name="connsiteY137" fmla="*/ 1895061 h 3445565"/>
              <a:gd name="connsiteX0" fmla="*/ 0 w 3709514"/>
              <a:gd name="connsiteY0" fmla="*/ 1895061 h 3445565"/>
              <a:gd name="connsiteX1" fmla="*/ 13252 w 3709514"/>
              <a:gd name="connsiteY1" fmla="*/ 1709530 h 3445565"/>
              <a:gd name="connsiteX2" fmla="*/ 39756 w 3709514"/>
              <a:gd name="connsiteY2" fmla="*/ 1603513 h 3445565"/>
              <a:gd name="connsiteX3" fmla="*/ 66261 w 3709514"/>
              <a:gd name="connsiteY3" fmla="*/ 1497496 h 3445565"/>
              <a:gd name="connsiteX4" fmla="*/ 79513 w 3709514"/>
              <a:gd name="connsiteY4" fmla="*/ 1457739 h 3445565"/>
              <a:gd name="connsiteX5" fmla="*/ 106017 w 3709514"/>
              <a:gd name="connsiteY5" fmla="*/ 1417983 h 3445565"/>
              <a:gd name="connsiteX6" fmla="*/ 132522 w 3709514"/>
              <a:gd name="connsiteY6" fmla="*/ 1338470 h 3445565"/>
              <a:gd name="connsiteX7" fmla="*/ 159026 w 3709514"/>
              <a:gd name="connsiteY7" fmla="*/ 1298713 h 3445565"/>
              <a:gd name="connsiteX8" fmla="*/ 172278 w 3709514"/>
              <a:gd name="connsiteY8" fmla="*/ 1258956 h 3445565"/>
              <a:gd name="connsiteX9" fmla="*/ 251791 w 3709514"/>
              <a:gd name="connsiteY9" fmla="*/ 1179443 h 3445565"/>
              <a:gd name="connsiteX10" fmla="*/ 278296 w 3709514"/>
              <a:gd name="connsiteY10" fmla="*/ 1126435 h 3445565"/>
              <a:gd name="connsiteX11" fmla="*/ 371061 w 3709514"/>
              <a:gd name="connsiteY11" fmla="*/ 1033670 h 3445565"/>
              <a:gd name="connsiteX12" fmla="*/ 397565 w 3709514"/>
              <a:gd name="connsiteY12" fmla="*/ 1007165 h 3445565"/>
              <a:gd name="connsiteX13" fmla="*/ 463826 w 3709514"/>
              <a:gd name="connsiteY13" fmla="*/ 914400 h 3445565"/>
              <a:gd name="connsiteX14" fmla="*/ 516835 w 3709514"/>
              <a:gd name="connsiteY14" fmla="*/ 821635 h 3445565"/>
              <a:gd name="connsiteX15" fmla="*/ 556591 w 3709514"/>
              <a:gd name="connsiteY15" fmla="*/ 742122 h 3445565"/>
              <a:gd name="connsiteX16" fmla="*/ 583096 w 3709514"/>
              <a:gd name="connsiteY16" fmla="*/ 662609 h 3445565"/>
              <a:gd name="connsiteX17" fmla="*/ 596348 w 3709514"/>
              <a:gd name="connsiteY17" fmla="*/ 622852 h 3445565"/>
              <a:gd name="connsiteX18" fmla="*/ 622852 w 3709514"/>
              <a:gd name="connsiteY18" fmla="*/ 583096 h 3445565"/>
              <a:gd name="connsiteX19" fmla="*/ 689113 w 3709514"/>
              <a:gd name="connsiteY19" fmla="*/ 463826 h 3445565"/>
              <a:gd name="connsiteX20" fmla="*/ 742122 w 3709514"/>
              <a:gd name="connsiteY20" fmla="*/ 384313 h 3445565"/>
              <a:gd name="connsiteX21" fmla="*/ 781878 w 3709514"/>
              <a:gd name="connsiteY21" fmla="*/ 371061 h 3445565"/>
              <a:gd name="connsiteX22" fmla="*/ 848139 w 3709514"/>
              <a:gd name="connsiteY22" fmla="*/ 318052 h 3445565"/>
              <a:gd name="connsiteX23" fmla="*/ 927652 w 3709514"/>
              <a:gd name="connsiteY23" fmla="*/ 291548 h 3445565"/>
              <a:gd name="connsiteX24" fmla="*/ 1007165 w 3709514"/>
              <a:gd name="connsiteY24" fmla="*/ 265043 h 3445565"/>
              <a:gd name="connsiteX25" fmla="*/ 1046922 w 3709514"/>
              <a:gd name="connsiteY25" fmla="*/ 251791 h 3445565"/>
              <a:gd name="connsiteX26" fmla="*/ 1099930 w 3709514"/>
              <a:gd name="connsiteY26" fmla="*/ 238539 h 3445565"/>
              <a:gd name="connsiteX27" fmla="*/ 1139687 w 3709514"/>
              <a:gd name="connsiteY27" fmla="*/ 225287 h 3445565"/>
              <a:gd name="connsiteX28" fmla="*/ 1245704 w 3709514"/>
              <a:gd name="connsiteY28" fmla="*/ 198783 h 3445565"/>
              <a:gd name="connsiteX29" fmla="*/ 1298713 w 3709514"/>
              <a:gd name="connsiteY29" fmla="*/ 172278 h 3445565"/>
              <a:gd name="connsiteX30" fmla="*/ 1391478 w 3709514"/>
              <a:gd name="connsiteY30" fmla="*/ 145774 h 3445565"/>
              <a:gd name="connsiteX31" fmla="*/ 1431235 w 3709514"/>
              <a:gd name="connsiteY31" fmla="*/ 119270 h 3445565"/>
              <a:gd name="connsiteX32" fmla="*/ 1550504 w 3709514"/>
              <a:gd name="connsiteY32" fmla="*/ 92765 h 3445565"/>
              <a:gd name="connsiteX33" fmla="*/ 1630017 w 3709514"/>
              <a:gd name="connsiteY33" fmla="*/ 66261 h 3445565"/>
              <a:gd name="connsiteX34" fmla="*/ 1683026 w 3709514"/>
              <a:gd name="connsiteY34" fmla="*/ 53009 h 3445565"/>
              <a:gd name="connsiteX35" fmla="*/ 1815548 w 3709514"/>
              <a:gd name="connsiteY35" fmla="*/ 13252 h 3445565"/>
              <a:gd name="connsiteX36" fmla="*/ 2001078 w 3709514"/>
              <a:gd name="connsiteY36" fmla="*/ 0 h 3445565"/>
              <a:gd name="connsiteX37" fmla="*/ 2107096 w 3709514"/>
              <a:gd name="connsiteY37" fmla="*/ 13252 h 3445565"/>
              <a:gd name="connsiteX38" fmla="*/ 2146852 w 3709514"/>
              <a:gd name="connsiteY38" fmla="*/ 39756 h 3445565"/>
              <a:gd name="connsiteX39" fmla="*/ 2199861 w 3709514"/>
              <a:gd name="connsiteY39" fmla="*/ 66261 h 3445565"/>
              <a:gd name="connsiteX40" fmla="*/ 2279374 w 3709514"/>
              <a:gd name="connsiteY40" fmla="*/ 92765 h 3445565"/>
              <a:gd name="connsiteX41" fmla="*/ 2305878 w 3709514"/>
              <a:gd name="connsiteY41" fmla="*/ 79513 h 3445565"/>
              <a:gd name="connsiteX42" fmla="*/ 2345635 w 3709514"/>
              <a:gd name="connsiteY42" fmla="*/ 132522 h 3445565"/>
              <a:gd name="connsiteX43" fmla="*/ 2372139 w 3709514"/>
              <a:gd name="connsiteY43" fmla="*/ 92765 h 3445565"/>
              <a:gd name="connsiteX44" fmla="*/ 2425148 w 3709514"/>
              <a:gd name="connsiteY44" fmla="*/ 132522 h 3445565"/>
              <a:gd name="connsiteX45" fmla="*/ 2517913 w 3709514"/>
              <a:gd name="connsiteY45" fmla="*/ 185530 h 3445565"/>
              <a:gd name="connsiteX46" fmla="*/ 2584174 w 3709514"/>
              <a:gd name="connsiteY46" fmla="*/ 225287 h 3445565"/>
              <a:gd name="connsiteX47" fmla="*/ 2690191 w 3709514"/>
              <a:gd name="connsiteY47" fmla="*/ 265043 h 3445565"/>
              <a:gd name="connsiteX48" fmla="*/ 2796208 w 3709514"/>
              <a:gd name="connsiteY48" fmla="*/ 291548 h 3445565"/>
              <a:gd name="connsiteX49" fmla="*/ 2888974 w 3709514"/>
              <a:gd name="connsiteY49" fmla="*/ 371061 h 3445565"/>
              <a:gd name="connsiteX50" fmla="*/ 2981739 w 3709514"/>
              <a:gd name="connsiteY50" fmla="*/ 424070 h 3445565"/>
              <a:gd name="connsiteX51" fmla="*/ 3034748 w 3709514"/>
              <a:gd name="connsiteY51" fmla="*/ 437322 h 3445565"/>
              <a:gd name="connsiteX52" fmla="*/ 3074504 w 3709514"/>
              <a:gd name="connsiteY52" fmla="*/ 463826 h 3445565"/>
              <a:gd name="connsiteX53" fmla="*/ 3114261 w 3709514"/>
              <a:gd name="connsiteY53" fmla="*/ 477078 h 3445565"/>
              <a:gd name="connsiteX54" fmla="*/ 3180522 w 3709514"/>
              <a:gd name="connsiteY54" fmla="*/ 543339 h 3445565"/>
              <a:gd name="connsiteX55" fmla="*/ 3220278 w 3709514"/>
              <a:gd name="connsiteY55" fmla="*/ 583096 h 3445565"/>
              <a:gd name="connsiteX56" fmla="*/ 3260035 w 3709514"/>
              <a:gd name="connsiteY56" fmla="*/ 596348 h 3445565"/>
              <a:gd name="connsiteX57" fmla="*/ 3313043 w 3709514"/>
              <a:gd name="connsiteY57" fmla="*/ 675861 h 3445565"/>
              <a:gd name="connsiteX58" fmla="*/ 3339548 w 3709514"/>
              <a:gd name="connsiteY58" fmla="*/ 702365 h 3445565"/>
              <a:gd name="connsiteX59" fmla="*/ 3366052 w 3709514"/>
              <a:gd name="connsiteY59" fmla="*/ 742122 h 3445565"/>
              <a:gd name="connsiteX60" fmla="*/ 3392556 w 3709514"/>
              <a:gd name="connsiteY60" fmla="*/ 795130 h 3445565"/>
              <a:gd name="connsiteX61" fmla="*/ 3432313 w 3709514"/>
              <a:gd name="connsiteY61" fmla="*/ 821635 h 3445565"/>
              <a:gd name="connsiteX62" fmla="*/ 3511826 w 3709514"/>
              <a:gd name="connsiteY62" fmla="*/ 954156 h 3445565"/>
              <a:gd name="connsiteX63" fmla="*/ 3538330 w 3709514"/>
              <a:gd name="connsiteY63" fmla="*/ 1033670 h 3445565"/>
              <a:gd name="connsiteX64" fmla="*/ 3604591 w 3709514"/>
              <a:gd name="connsiteY64" fmla="*/ 1086678 h 3445565"/>
              <a:gd name="connsiteX65" fmla="*/ 3631096 w 3709514"/>
              <a:gd name="connsiteY65" fmla="*/ 1113183 h 3445565"/>
              <a:gd name="connsiteX66" fmla="*/ 3657600 w 3709514"/>
              <a:gd name="connsiteY66" fmla="*/ 1192696 h 3445565"/>
              <a:gd name="connsiteX67" fmla="*/ 3670852 w 3709514"/>
              <a:gd name="connsiteY67" fmla="*/ 1232452 h 3445565"/>
              <a:gd name="connsiteX68" fmla="*/ 3684104 w 3709514"/>
              <a:gd name="connsiteY68" fmla="*/ 1431235 h 3445565"/>
              <a:gd name="connsiteX69" fmla="*/ 3672509 w 3709514"/>
              <a:gd name="connsiteY69" fmla="*/ 1419639 h 3445565"/>
              <a:gd name="connsiteX70" fmla="*/ 3673060 w 3709514"/>
              <a:gd name="connsiteY70" fmla="*/ 1577009 h 3445565"/>
              <a:gd name="connsiteX71" fmla="*/ 3673613 w 3709514"/>
              <a:gd name="connsiteY71" fmla="*/ 1628913 h 3445565"/>
              <a:gd name="connsiteX72" fmla="*/ 3673613 w 3709514"/>
              <a:gd name="connsiteY72" fmla="*/ 1670878 h 3445565"/>
              <a:gd name="connsiteX73" fmla="*/ 3684104 w 3709514"/>
              <a:gd name="connsiteY73" fmla="*/ 1749287 h 3445565"/>
              <a:gd name="connsiteX74" fmla="*/ 3644348 w 3709514"/>
              <a:gd name="connsiteY74" fmla="*/ 1842052 h 3445565"/>
              <a:gd name="connsiteX75" fmla="*/ 3706743 w 3709514"/>
              <a:gd name="connsiteY75" fmla="*/ 1895061 h 3445565"/>
              <a:gd name="connsiteX76" fmla="*/ 3680239 w 3709514"/>
              <a:gd name="connsiteY76" fmla="*/ 1962426 h 3445565"/>
              <a:gd name="connsiteX77" fmla="*/ 3666987 w 3709514"/>
              <a:gd name="connsiteY77" fmla="*/ 2041940 h 3445565"/>
              <a:gd name="connsiteX78" fmla="*/ 3625573 w 3709514"/>
              <a:gd name="connsiteY78" fmla="*/ 2120900 h 3445565"/>
              <a:gd name="connsiteX79" fmla="*/ 3584712 w 3709514"/>
              <a:gd name="connsiteY79" fmla="*/ 2253421 h 3445565"/>
              <a:gd name="connsiteX80" fmla="*/ 3454952 w 3709514"/>
              <a:gd name="connsiteY80" fmla="*/ 2444474 h 3445565"/>
              <a:gd name="connsiteX81" fmla="*/ 3352800 w 3709514"/>
              <a:gd name="connsiteY81" fmla="*/ 2544970 h 3445565"/>
              <a:gd name="connsiteX82" fmla="*/ 3260035 w 3709514"/>
              <a:gd name="connsiteY82" fmla="*/ 2676939 h 3445565"/>
              <a:gd name="connsiteX83" fmla="*/ 3193774 w 3709514"/>
              <a:gd name="connsiteY83" fmla="*/ 2729948 h 3445565"/>
              <a:gd name="connsiteX84" fmla="*/ 3114261 w 3709514"/>
              <a:gd name="connsiteY84" fmla="*/ 2809461 h 3445565"/>
              <a:gd name="connsiteX85" fmla="*/ 3087756 w 3709514"/>
              <a:gd name="connsiteY85" fmla="*/ 2849217 h 3445565"/>
              <a:gd name="connsiteX86" fmla="*/ 3061252 w 3709514"/>
              <a:gd name="connsiteY86" fmla="*/ 2875722 h 3445565"/>
              <a:gd name="connsiteX87" fmla="*/ 3034748 w 3709514"/>
              <a:gd name="connsiteY87" fmla="*/ 2915478 h 3445565"/>
              <a:gd name="connsiteX88" fmla="*/ 3008243 w 3709514"/>
              <a:gd name="connsiteY88" fmla="*/ 2941983 h 3445565"/>
              <a:gd name="connsiteX89" fmla="*/ 2981739 w 3709514"/>
              <a:gd name="connsiteY89" fmla="*/ 2981739 h 3445565"/>
              <a:gd name="connsiteX90" fmla="*/ 2915478 w 3709514"/>
              <a:gd name="connsiteY90" fmla="*/ 3034748 h 3445565"/>
              <a:gd name="connsiteX91" fmla="*/ 2875722 w 3709514"/>
              <a:gd name="connsiteY91" fmla="*/ 3087756 h 3445565"/>
              <a:gd name="connsiteX92" fmla="*/ 2835965 w 3709514"/>
              <a:gd name="connsiteY92" fmla="*/ 3114261 h 3445565"/>
              <a:gd name="connsiteX93" fmla="*/ 2796209 w 3709514"/>
              <a:gd name="connsiteY93" fmla="*/ 3154017 h 3445565"/>
              <a:gd name="connsiteX94" fmla="*/ 2716696 w 3709514"/>
              <a:gd name="connsiteY94" fmla="*/ 3207026 h 3445565"/>
              <a:gd name="connsiteX95" fmla="*/ 2676939 w 3709514"/>
              <a:gd name="connsiteY95" fmla="*/ 3233530 h 3445565"/>
              <a:gd name="connsiteX96" fmla="*/ 2637183 w 3709514"/>
              <a:gd name="connsiteY96" fmla="*/ 3260035 h 3445565"/>
              <a:gd name="connsiteX97" fmla="*/ 2584174 w 3709514"/>
              <a:gd name="connsiteY97" fmla="*/ 3286539 h 3445565"/>
              <a:gd name="connsiteX98" fmla="*/ 2517913 w 3709514"/>
              <a:gd name="connsiteY98" fmla="*/ 3313043 h 3445565"/>
              <a:gd name="connsiteX99" fmla="*/ 2438400 w 3709514"/>
              <a:gd name="connsiteY99" fmla="*/ 3339548 h 3445565"/>
              <a:gd name="connsiteX100" fmla="*/ 2358887 w 3709514"/>
              <a:gd name="connsiteY100" fmla="*/ 3405809 h 3445565"/>
              <a:gd name="connsiteX101" fmla="*/ 2305878 w 3709514"/>
              <a:gd name="connsiteY101" fmla="*/ 3419061 h 3445565"/>
              <a:gd name="connsiteX102" fmla="*/ 2199861 w 3709514"/>
              <a:gd name="connsiteY102" fmla="*/ 3445565 h 3445565"/>
              <a:gd name="connsiteX103" fmla="*/ 1736035 w 3709514"/>
              <a:gd name="connsiteY103" fmla="*/ 3432313 h 3445565"/>
              <a:gd name="connsiteX104" fmla="*/ 1577009 w 3709514"/>
              <a:gd name="connsiteY104" fmla="*/ 3405809 h 3445565"/>
              <a:gd name="connsiteX105" fmla="*/ 1484243 w 3709514"/>
              <a:gd name="connsiteY105" fmla="*/ 3392556 h 3445565"/>
              <a:gd name="connsiteX106" fmla="*/ 1417983 w 3709514"/>
              <a:gd name="connsiteY106" fmla="*/ 3379304 h 3445565"/>
              <a:gd name="connsiteX107" fmla="*/ 1338470 w 3709514"/>
              <a:gd name="connsiteY107" fmla="*/ 3352800 h 3445565"/>
              <a:gd name="connsiteX108" fmla="*/ 1298713 w 3709514"/>
              <a:gd name="connsiteY108" fmla="*/ 3339548 h 3445565"/>
              <a:gd name="connsiteX109" fmla="*/ 1219200 w 3709514"/>
              <a:gd name="connsiteY109" fmla="*/ 3313043 h 3445565"/>
              <a:gd name="connsiteX110" fmla="*/ 1179443 w 3709514"/>
              <a:gd name="connsiteY110" fmla="*/ 3299791 h 3445565"/>
              <a:gd name="connsiteX111" fmla="*/ 1086678 w 3709514"/>
              <a:gd name="connsiteY111" fmla="*/ 3260035 h 3445565"/>
              <a:gd name="connsiteX112" fmla="*/ 1060174 w 3709514"/>
              <a:gd name="connsiteY112" fmla="*/ 3233530 h 3445565"/>
              <a:gd name="connsiteX113" fmla="*/ 1007165 w 3709514"/>
              <a:gd name="connsiteY113" fmla="*/ 3207026 h 3445565"/>
              <a:gd name="connsiteX114" fmla="*/ 967409 w 3709514"/>
              <a:gd name="connsiteY114" fmla="*/ 3167270 h 3445565"/>
              <a:gd name="connsiteX115" fmla="*/ 927652 w 3709514"/>
              <a:gd name="connsiteY115" fmla="*/ 3154017 h 3445565"/>
              <a:gd name="connsiteX116" fmla="*/ 848139 w 3709514"/>
              <a:gd name="connsiteY116" fmla="*/ 3101009 h 3445565"/>
              <a:gd name="connsiteX117" fmla="*/ 848139 w 3709514"/>
              <a:gd name="connsiteY117" fmla="*/ 3101009 h 3445565"/>
              <a:gd name="connsiteX118" fmla="*/ 795130 w 3709514"/>
              <a:gd name="connsiteY118" fmla="*/ 3048000 h 3445565"/>
              <a:gd name="connsiteX119" fmla="*/ 755374 w 3709514"/>
              <a:gd name="connsiteY119" fmla="*/ 3021496 h 3445565"/>
              <a:gd name="connsiteX120" fmla="*/ 662609 w 3709514"/>
              <a:gd name="connsiteY120" fmla="*/ 2941983 h 3445565"/>
              <a:gd name="connsiteX121" fmla="*/ 622852 w 3709514"/>
              <a:gd name="connsiteY121" fmla="*/ 2928730 h 3445565"/>
              <a:gd name="connsiteX122" fmla="*/ 516835 w 3709514"/>
              <a:gd name="connsiteY122" fmla="*/ 2849217 h 3445565"/>
              <a:gd name="connsiteX123" fmla="*/ 490330 w 3709514"/>
              <a:gd name="connsiteY123" fmla="*/ 2822713 h 3445565"/>
              <a:gd name="connsiteX124" fmla="*/ 410817 w 3709514"/>
              <a:gd name="connsiteY124" fmla="*/ 2769704 h 3445565"/>
              <a:gd name="connsiteX125" fmla="*/ 371061 w 3709514"/>
              <a:gd name="connsiteY125" fmla="*/ 2716696 h 3445565"/>
              <a:gd name="connsiteX126" fmla="*/ 344556 w 3709514"/>
              <a:gd name="connsiteY126" fmla="*/ 2676939 h 3445565"/>
              <a:gd name="connsiteX127" fmla="*/ 304800 w 3709514"/>
              <a:gd name="connsiteY127" fmla="*/ 2650435 h 3445565"/>
              <a:gd name="connsiteX128" fmla="*/ 251791 w 3709514"/>
              <a:gd name="connsiteY128" fmla="*/ 2570922 h 3445565"/>
              <a:gd name="connsiteX129" fmla="*/ 185530 w 3709514"/>
              <a:gd name="connsiteY129" fmla="*/ 2517913 h 3445565"/>
              <a:gd name="connsiteX130" fmla="*/ 159026 w 3709514"/>
              <a:gd name="connsiteY130" fmla="*/ 2438400 h 3445565"/>
              <a:gd name="connsiteX131" fmla="*/ 132522 w 3709514"/>
              <a:gd name="connsiteY131" fmla="*/ 2398643 h 3445565"/>
              <a:gd name="connsiteX132" fmla="*/ 92765 w 3709514"/>
              <a:gd name="connsiteY132" fmla="*/ 2332383 h 3445565"/>
              <a:gd name="connsiteX133" fmla="*/ 79513 w 3709514"/>
              <a:gd name="connsiteY133" fmla="*/ 2266122 h 3445565"/>
              <a:gd name="connsiteX134" fmla="*/ 53009 w 3709514"/>
              <a:gd name="connsiteY134" fmla="*/ 2186609 h 3445565"/>
              <a:gd name="connsiteX135" fmla="*/ 39756 w 3709514"/>
              <a:gd name="connsiteY135" fmla="*/ 2146852 h 3445565"/>
              <a:gd name="connsiteX136" fmla="*/ 13252 w 3709514"/>
              <a:gd name="connsiteY136" fmla="*/ 2001078 h 3445565"/>
              <a:gd name="connsiteX137" fmla="*/ 0 w 3709514"/>
              <a:gd name="connsiteY137" fmla="*/ 1895061 h 3445565"/>
              <a:gd name="connsiteX0" fmla="*/ 0 w 3710457"/>
              <a:gd name="connsiteY0" fmla="*/ 1895061 h 3445565"/>
              <a:gd name="connsiteX1" fmla="*/ 13252 w 3710457"/>
              <a:gd name="connsiteY1" fmla="*/ 1709530 h 3445565"/>
              <a:gd name="connsiteX2" fmla="*/ 39756 w 3710457"/>
              <a:gd name="connsiteY2" fmla="*/ 1603513 h 3445565"/>
              <a:gd name="connsiteX3" fmla="*/ 66261 w 3710457"/>
              <a:gd name="connsiteY3" fmla="*/ 1497496 h 3445565"/>
              <a:gd name="connsiteX4" fmla="*/ 79513 w 3710457"/>
              <a:gd name="connsiteY4" fmla="*/ 1457739 h 3445565"/>
              <a:gd name="connsiteX5" fmla="*/ 106017 w 3710457"/>
              <a:gd name="connsiteY5" fmla="*/ 1417983 h 3445565"/>
              <a:gd name="connsiteX6" fmla="*/ 132522 w 3710457"/>
              <a:gd name="connsiteY6" fmla="*/ 1338470 h 3445565"/>
              <a:gd name="connsiteX7" fmla="*/ 159026 w 3710457"/>
              <a:gd name="connsiteY7" fmla="*/ 1298713 h 3445565"/>
              <a:gd name="connsiteX8" fmla="*/ 172278 w 3710457"/>
              <a:gd name="connsiteY8" fmla="*/ 1258956 h 3445565"/>
              <a:gd name="connsiteX9" fmla="*/ 251791 w 3710457"/>
              <a:gd name="connsiteY9" fmla="*/ 1179443 h 3445565"/>
              <a:gd name="connsiteX10" fmla="*/ 278296 w 3710457"/>
              <a:gd name="connsiteY10" fmla="*/ 1126435 h 3445565"/>
              <a:gd name="connsiteX11" fmla="*/ 371061 w 3710457"/>
              <a:gd name="connsiteY11" fmla="*/ 1033670 h 3445565"/>
              <a:gd name="connsiteX12" fmla="*/ 397565 w 3710457"/>
              <a:gd name="connsiteY12" fmla="*/ 1007165 h 3445565"/>
              <a:gd name="connsiteX13" fmla="*/ 463826 w 3710457"/>
              <a:gd name="connsiteY13" fmla="*/ 914400 h 3445565"/>
              <a:gd name="connsiteX14" fmla="*/ 516835 w 3710457"/>
              <a:gd name="connsiteY14" fmla="*/ 821635 h 3445565"/>
              <a:gd name="connsiteX15" fmla="*/ 556591 w 3710457"/>
              <a:gd name="connsiteY15" fmla="*/ 742122 h 3445565"/>
              <a:gd name="connsiteX16" fmla="*/ 583096 w 3710457"/>
              <a:gd name="connsiteY16" fmla="*/ 662609 h 3445565"/>
              <a:gd name="connsiteX17" fmla="*/ 596348 w 3710457"/>
              <a:gd name="connsiteY17" fmla="*/ 622852 h 3445565"/>
              <a:gd name="connsiteX18" fmla="*/ 622852 w 3710457"/>
              <a:gd name="connsiteY18" fmla="*/ 583096 h 3445565"/>
              <a:gd name="connsiteX19" fmla="*/ 689113 w 3710457"/>
              <a:gd name="connsiteY19" fmla="*/ 463826 h 3445565"/>
              <a:gd name="connsiteX20" fmla="*/ 742122 w 3710457"/>
              <a:gd name="connsiteY20" fmla="*/ 384313 h 3445565"/>
              <a:gd name="connsiteX21" fmla="*/ 781878 w 3710457"/>
              <a:gd name="connsiteY21" fmla="*/ 371061 h 3445565"/>
              <a:gd name="connsiteX22" fmla="*/ 848139 w 3710457"/>
              <a:gd name="connsiteY22" fmla="*/ 318052 h 3445565"/>
              <a:gd name="connsiteX23" fmla="*/ 927652 w 3710457"/>
              <a:gd name="connsiteY23" fmla="*/ 291548 h 3445565"/>
              <a:gd name="connsiteX24" fmla="*/ 1007165 w 3710457"/>
              <a:gd name="connsiteY24" fmla="*/ 265043 h 3445565"/>
              <a:gd name="connsiteX25" fmla="*/ 1046922 w 3710457"/>
              <a:gd name="connsiteY25" fmla="*/ 251791 h 3445565"/>
              <a:gd name="connsiteX26" fmla="*/ 1099930 w 3710457"/>
              <a:gd name="connsiteY26" fmla="*/ 238539 h 3445565"/>
              <a:gd name="connsiteX27" fmla="*/ 1139687 w 3710457"/>
              <a:gd name="connsiteY27" fmla="*/ 225287 h 3445565"/>
              <a:gd name="connsiteX28" fmla="*/ 1245704 w 3710457"/>
              <a:gd name="connsiteY28" fmla="*/ 198783 h 3445565"/>
              <a:gd name="connsiteX29" fmla="*/ 1298713 w 3710457"/>
              <a:gd name="connsiteY29" fmla="*/ 172278 h 3445565"/>
              <a:gd name="connsiteX30" fmla="*/ 1391478 w 3710457"/>
              <a:gd name="connsiteY30" fmla="*/ 145774 h 3445565"/>
              <a:gd name="connsiteX31" fmla="*/ 1431235 w 3710457"/>
              <a:gd name="connsiteY31" fmla="*/ 119270 h 3445565"/>
              <a:gd name="connsiteX32" fmla="*/ 1550504 w 3710457"/>
              <a:gd name="connsiteY32" fmla="*/ 92765 h 3445565"/>
              <a:gd name="connsiteX33" fmla="*/ 1630017 w 3710457"/>
              <a:gd name="connsiteY33" fmla="*/ 66261 h 3445565"/>
              <a:gd name="connsiteX34" fmla="*/ 1683026 w 3710457"/>
              <a:gd name="connsiteY34" fmla="*/ 53009 h 3445565"/>
              <a:gd name="connsiteX35" fmla="*/ 1815548 w 3710457"/>
              <a:gd name="connsiteY35" fmla="*/ 13252 h 3445565"/>
              <a:gd name="connsiteX36" fmla="*/ 2001078 w 3710457"/>
              <a:gd name="connsiteY36" fmla="*/ 0 h 3445565"/>
              <a:gd name="connsiteX37" fmla="*/ 2107096 w 3710457"/>
              <a:gd name="connsiteY37" fmla="*/ 13252 h 3445565"/>
              <a:gd name="connsiteX38" fmla="*/ 2146852 w 3710457"/>
              <a:gd name="connsiteY38" fmla="*/ 39756 h 3445565"/>
              <a:gd name="connsiteX39" fmla="*/ 2199861 w 3710457"/>
              <a:gd name="connsiteY39" fmla="*/ 66261 h 3445565"/>
              <a:gd name="connsiteX40" fmla="*/ 2279374 w 3710457"/>
              <a:gd name="connsiteY40" fmla="*/ 92765 h 3445565"/>
              <a:gd name="connsiteX41" fmla="*/ 2305878 w 3710457"/>
              <a:gd name="connsiteY41" fmla="*/ 79513 h 3445565"/>
              <a:gd name="connsiteX42" fmla="*/ 2345635 w 3710457"/>
              <a:gd name="connsiteY42" fmla="*/ 132522 h 3445565"/>
              <a:gd name="connsiteX43" fmla="*/ 2372139 w 3710457"/>
              <a:gd name="connsiteY43" fmla="*/ 92765 h 3445565"/>
              <a:gd name="connsiteX44" fmla="*/ 2425148 w 3710457"/>
              <a:gd name="connsiteY44" fmla="*/ 132522 h 3445565"/>
              <a:gd name="connsiteX45" fmla="*/ 2517913 w 3710457"/>
              <a:gd name="connsiteY45" fmla="*/ 185530 h 3445565"/>
              <a:gd name="connsiteX46" fmla="*/ 2584174 w 3710457"/>
              <a:gd name="connsiteY46" fmla="*/ 225287 h 3445565"/>
              <a:gd name="connsiteX47" fmla="*/ 2690191 w 3710457"/>
              <a:gd name="connsiteY47" fmla="*/ 265043 h 3445565"/>
              <a:gd name="connsiteX48" fmla="*/ 2796208 w 3710457"/>
              <a:gd name="connsiteY48" fmla="*/ 291548 h 3445565"/>
              <a:gd name="connsiteX49" fmla="*/ 2888974 w 3710457"/>
              <a:gd name="connsiteY49" fmla="*/ 371061 h 3445565"/>
              <a:gd name="connsiteX50" fmla="*/ 2981739 w 3710457"/>
              <a:gd name="connsiteY50" fmla="*/ 424070 h 3445565"/>
              <a:gd name="connsiteX51" fmla="*/ 3034748 w 3710457"/>
              <a:gd name="connsiteY51" fmla="*/ 437322 h 3445565"/>
              <a:gd name="connsiteX52" fmla="*/ 3074504 w 3710457"/>
              <a:gd name="connsiteY52" fmla="*/ 463826 h 3445565"/>
              <a:gd name="connsiteX53" fmla="*/ 3114261 w 3710457"/>
              <a:gd name="connsiteY53" fmla="*/ 477078 h 3445565"/>
              <a:gd name="connsiteX54" fmla="*/ 3180522 w 3710457"/>
              <a:gd name="connsiteY54" fmla="*/ 543339 h 3445565"/>
              <a:gd name="connsiteX55" fmla="*/ 3220278 w 3710457"/>
              <a:gd name="connsiteY55" fmla="*/ 583096 h 3445565"/>
              <a:gd name="connsiteX56" fmla="*/ 3260035 w 3710457"/>
              <a:gd name="connsiteY56" fmla="*/ 596348 h 3445565"/>
              <a:gd name="connsiteX57" fmla="*/ 3313043 w 3710457"/>
              <a:gd name="connsiteY57" fmla="*/ 675861 h 3445565"/>
              <a:gd name="connsiteX58" fmla="*/ 3339548 w 3710457"/>
              <a:gd name="connsiteY58" fmla="*/ 702365 h 3445565"/>
              <a:gd name="connsiteX59" fmla="*/ 3366052 w 3710457"/>
              <a:gd name="connsiteY59" fmla="*/ 742122 h 3445565"/>
              <a:gd name="connsiteX60" fmla="*/ 3392556 w 3710457"/>
              <a:gd name="connsiteY60" fmla="*/ 795130 h 3445565"/>
              <a:gd name="connsiteX61" fmla="*/ 3432313 w 3710457"/>
              <a:gd name="connsiteY61" fmla="*/ 821635 h 3445565"/>
              <a:gd name="connsiteX62" fmla="*/ 3511826 w 3710457"/>
              <a:gd name="connsiteY62" fmla="*/ 954156 h 3445565"/>
              <a:gd name="connsiteX63" fmla="*/ 3538330 w 3710457"/>
              <a:gd name="connsiteY63" fmla="*/ 1033670 h 3445565"/>
              <a:gd name="connsiteX64" fmla="*/ 3604591 w 3710457"/>
              <a:gd name="connsiteY64" fmla="*/ 1086678 h 3445565"/>
              <a:gd name="connsiteX65" fmla="*/ 3631096 w 3710457"/>
              <a:gd name="connsiteY65" fmla="*/ 1113183 h 3445565"/>
              <a:gd name="connsiteX66" fmla="*/ 3657600 w 3710457"/>
              <a:gd name="connsiteY66" fmla="*/ 1192696 h 3445565"/>
              <a:gd name="connsiteX67" fmla="*/ 3670852 w 3710457"/>
              <a:gd name="connsiteY67" fmla="*/ 1232452 h 3445565"/>
              <a:gd name="connsiteX68" fmla="*/ 3684104 w 3710457"/>
              <a:gd name="connsiteY68" fmla="*/ 1431235 h 3445565"/>
              <a:gd name="connsiteX69" fmla="*/ 3672509 w 3710457"/>
              <a:gd name="connsiteY69" fmla="*/ 1419639 h 3445565"/>
              <a:gd name="connsiteX70" fmla="*/ 3673060 w 3710457"/>
              <a:gd name="connsiteY70" fmla="*/ 1577009 h 3445565"/>
              <a:gd name="connsiteX71" fmla="*/ 3673613 w 3710457"/>
              <a:gd name="connsiteY71" fmla="*/ 1628913 h 3445565"/>
              <a:gd name="connsiteX72" fmla="*/ 3673613 w 3710457"/>
              <a:gd name="connsiteY72" fmla="*/ 1670878 h 3445565"/>
              <a:gd name="connsiteX73" fmla="*/ 3684104 w 3710457"/>
              <a:gd name="connsiteY73" fmla="*/ 1749287 h 3445565"/>
              <a:gd name="connsiteX74" fmla="*/ 3707848 w 3710457"/>
              <a:gd name="connsiteY74" fmla="*/ 1829352 h 3445565"/>
              <a:gd name="connsiteX75" fmla="*/ 3706743 w 3710457"/>
              <a:gd name="connsiteY75" fmla="*/ 1895061 h 3445565"/>
              <a:gd name="connsiteX76" fmla="*/ 3680239 w 3710457"/>
              <a:gd name="connsiteY76" fmla="*/ 1962426 h 3445565"/>
              <a:gd name="connsiteX77" fmla="*/ 3666987 w 3710457"/>
              <a:gd name="connsiteY77" fmla="*/ 2041940 h 3445565"/>
              <a:gd name="connsiteX78" fmla="*/ 3625573 w 3710457"/>
              <a:gd name="connsiteY78" fmla="*/ 2120900 h 3445565"/>
              <a:gd name="connsiteX79" fmla="*/ 3584712 w 3710457"/>
              <a:gd name="connsiteY79" fmla="*/ 2253421 h 3445565"/>
              <a:gd name="connsiteX80" fmla="*/ 3454952 w 3710457"/>
              <a:gd name="connsiteY80" fmla="*/ 2444474 h 3445565"/>
              <a:gd name="connsiteX81" fmla="*/ 3352800 w 3710457"/>
              <a:gd name="connsiteY81" fmla="*/ 2544970 h 3445565"/>
              <a:gd name="connsiteX82" fmla="*/ 3260035 w 3710457"/>
              <a:gd name="connsiteY82" fmla="*/ 2676939 h 3445565"/>
              <a:gd name="connsiteX83" fmla="*/ 3193774 w 3710457"/>
              <a:gd name="connsiteY83" fmla="*/ 2729948 h 3445565"/>
              <a:gd name="connsiteX84" fmla="*/ 3114261 w 3710457"/>
              <a:gd name="connsiteY84" fmla="*/ 2809461 h 3445565"/>
              <a:gd name="connsiteX85" fmla="*/ 3087756 w 3710457"/>
              <a:gd name="connsiteY85" fmla="*/ 2849217 h 3445565"/>
              <a:gd name="connsiteX86" fmla="*/ 3061252 w 3710457"/>
              <a:gd name="connsiteY86" fmla="*/ 2875722 h 3445565"/>
              <a:gd name="connsiteX87" fmla="*/ 3034748 w 3710457"/>
              <a:gd name="connsiteY87" fmla="*/ 2915478 h 3445565"/>
              <a:gd name="connsiteX88" fmla="*/ 3008243 w 3710457"/>
              <a:gd name="connsiteY88" fmla="*/ 2941983 h 3445565"/>
              <a:gd name="connsiteX89" fmla="*/ 2981739 w 3710457"/>
              <a:gd name="connsiteY89" fmla="*/ 2981739 h 3445565"/>
              <a:gd name="connsiteX90" fmla="*/ 2915478 w 3710457"/>
              <a:gd name="connsiteY90" fmla="*/ 3034748 h 3445565"/>
              <a:gd name="connsiteX91" fmla="*/ 2875722 w 3710457"/>
              <a:gd name="connsiteY91" fmla="*/ 3087756 h 3445565"/>
              <a:gd name="connsiteX92" fmla="*/ 2835965 w 3710457"/>
              <a:gd name="connsiteY92" fmla="*/ 3114261 h 3445565"/>
              <a:gd name="connsiteX93" fmla="*/ 2796209 w 3710457"/>
              <a:gd name="connsiteY93" fmla="*/ 3154017 h 3445565"/>
              <a:gd name="connsiteX94" fmla="*/ 2716696 w 3710457"/>
              <a:gd name="connsiteY94" fmla="*/ 3207026 h 3445565"/>
              <a:gd name="connsiteX95" fmla="*/ 2676939 w 3710457"/>
              <a:gd name="connsiteY95" fmla="*/ 3233530 h 3445565"/>
              <a:gd name="connsiteX96" fmla="*/ 2637183 w 3710457"/>
              <a:gd name="connsiteY96" fmla="*/ 3260035 h 3445565"/>
              <a:gd name="connsiteX97" fmla="*/ 2584174 w 3710457"/>
              <a:gd name="connsiteY97" fmla="*/ 3286539 h 3445565"/>
              <a:gd name="connsiteX98" fmla="*/ 2517913 w 3710457"/>
              <a:gd name="connsiteY98" fmla="*/ 3313043 h 3445565"/>
              <a:gd name="connsiteX99" fmla="*/ 2438400 w 3710457"/>
              <a:gd name="connsiteY99" fmla="*/ 3339548 h 3445565"/>
              <a:gd name="connsiteX100" fmla="*/ 2358887 w 3710457"/>
              <a:gd name="connsiteY100" fmla="*/ 3405809 h 3445565"/>
              <a:gd name="connsiteX101" fmla="*/ 2305878 w 3710457"/>
              <a:gd name="connsiteY101" fmla="*/ 3419061 h 3445565"/>
              <a:gd name="connsiteX102" fmla="*/ 2199861 w 3710457"/>
              <a:gd name="connsiteY102" fmla="*/ 3445565 h 3445565"/>
              <a:gd name="connsiteX103" fmla="*/ 1736035 w 3710457"/>
              <a:gd name="connsiteY103" fmla="*/ 3432313 h 3445565"/>
              <a:gd name="connsiteX104" fmla="*/ 1577009 w 3710457"/>
              <a:gd name="connsiteY104" fmla="*/ 3405809 h 3445565"/>
              <a:gd name="connsiteX105" fmla="*/ 1484243 w 3710457"/>
              <a:gd name="connsiteY105" fmla="*/ 3392556 h 3445565"/>
              <a:gd name="connsiteX106" fmla="*/ 1417983 w 3710457"/>
              <a:gd name="connsiteY106" fmla="*/ 3379304 h 3445565"/>
              <a:gd name="connsiteX107" fmla="*/ 1338470 w 3710457"/>
              <a:gd name="connsiteY107" fmla="*/ 3352800 h 3445565"/>
              <a:gd name="connsiteX108" fmla="*/ 1298713 w 3710457"/>
              <a:gd name="connsiteY108" fmla="*/ 3339548 h 3445565"/>
              <a:gd name="connsiteX109" fmla="*/ 1219200 w 3710457"/>
              <a:gd name="connsiteY109" fmla="*/ 3313043 h 3445565"/>
              <a:gd name="connsiteX110" fmla="*/ 1179443 w 3710457"/>
              <a:gd name="connsiteY110" fmla="*/ 3299791 h 3445565"/>
              <a:gd name="connsiteX111" fmla="*/ 1086678 w 3710457"/>
              <a:gd name="connsiteY111" fmla="*/ 3260035 h 3445565"/>
              <a:gd name="connsiteX112" fmla="*/ 1060174 w 3710457"/>
              <a:gd name="connsiteY112" fmla="*/ 3233530 h 3445565"/>
              <a:gd name="connsiteX113" fmla="*/ 1007165 w 3710457"/>
              <a:gd name="connsiteY113" fmla="*/ 3207026 h 3445565"/>
              <a:gd name="connsiteX114" fmla="*/ 967409 w 3710457"/>
              <a:gd name="connsiteY114" fmla="*/ 3167270 h 3445565"/>
              <a:gd name="connsiteX115" fmla="*/ 927652 w 3710457"/>
              <a:gd name="connsiteY115" fmla="*/ 3154017 h 3445565"/>
              <a:gd name="connsiteX116" fmla="*/ 848139 w 3710457"/>
              <a:gd name="connsiteY116" fmla="*/ 3101009 h 3445565"/>
              <a:gd name="connsiteX117" fmla="*/ 848139 w 3710457"/>
              <a:gd name="connsiteY117" fmla="*/ 3101009 h 3445565"/>
              <a:gd name="connsiteX118" fmla="*/ 795130 w 3710457"/>
              <a:gd name="connsiteY118" fmla="*/ 3048000 h 3445565"/>
              <a:gd name="connsiteX119" fmla="*/ 755374 w 3710457"/>
              <a:gd name="connsiteY119" fmla="*/ 3021496 h 3445565"/>
              <a:gd name="connsiteX120" fmla="*/ 662609 w 3710457"/>
              <a:gd name="connsiteY120" fmla="*/ 2941983 h 3445565"/>
              <a:gd name="connsiteX121" fmla="*/ 622852 w 3710457"/>
              <a:gd name="connsiteY121" fmla="*/ 2928730 h 3445565"/>
              <a:gd name="connsiteX122" fmla="*/ 516835 w 3710457"/>
              <a:gd name="connsiteY122" fmla="*/ 2849217 h 3445565"/>
              <a:gd name="connsiteX123" fmla="*/ 490330 w 3710457"/>
              <a:gd name="connsiteY123" fmla="*/ 2822713 h 3445565"/>
              <a:gd name="connsiteX124" fmla="*/ 410817 w 3710457"/>
              <a:gd name="connsiteY124" fmla="*/ 2769704 h 3445565"/>
              <a:gd name="connsiteX125" fmla="*/ 371061 w 3710457"/>
              <a:gd name="connsiteY125" fmla="*/ 2716696 h 3445565"/>
              <a:gd name="connsiteX126" fmla="*/ 344556 w 3710457"/>
              <a:gd name="connsiteY126" fmla="*/ 2676939 h 3445565"/>
              <a:gd name="connsiteX127" fmla="*/ 304800 w 3710457"/>
              <a:gd name="connsiteY127" fmla="*/ 2650435 h 3445565"/>
              <a:gd name="connsiteX128" fmla="*/ 251791 w 3710457"/>
              <a:gd name="connsiteY128" fmla="*/ 2570922 h 3445565"/>
              <a:gd name="connsiteX129" fmla="*/ 185530 w 3710457"/>
              <a:gd name="connsiteY129" fmla="*/ 2517913 h 3445565"/>
              <a:gd name="connsiteX130" fmla="*/ 159026 w 3710457"/>
              <a:gd name="connsiteY130" fmla="*/ 2438400 h 3445565"/>
              <a:gd name="connsiteX131" fmla="*/ 132522 w 3710457"/>
              <a:gd name="connsiteY131" fmla="*/ 2398643 h 3445565"/>
              <a:gd name="connsiteX132" fmla="*/ 92765 w 3710457"/>
              <a:gd name="connsiteY132" fmla="*/ 2332383 h 3445565"/>
              <a:gd name="connsiteX133" fmla="*/ 79513 w 3710457"/>
              <a:gd name="connsiteY133" fmla="*/ 2266122 h 3445565"/>
              <a:gd name="connsiteX134" fmla="*/ 53009 w 3710457"/>
              <a:gd name="connsiteY134" fmla="*/ 2186609 h 3445565"/>
              <a:gd name="connsiteX135" fmla="*/ 39756 w 3710457"/>
              <a:gd name="connsiteY135" fmla="*/ 2146852 h 3445565"/>
              <a:gd name="connsiteX136" fmla="*/ 13252 w 3710457"/>
              <a:gd name="connsiteY136" fmla="*/ 2001078 h 3445565"/>
              <a:gd name="connsiteX137" fmla="*/ 0 w 3710457"/>
              <a:gd name="connsiteY137" fmla="*/ 1895061 h 3445565"/>
              <a:gd name="connsiteX0" fmla="*/ 0 w 3710457"/>
              <a:gd name="connsiteY0" fmla="*/ 1895061 h 3445565"/>
              <a:gd name="connsiteX1" fmla="*/ 13252 w 3710457"/>
              <a:gd name="connsiteY1" fmla="*/ 1709530 h 3445565"/>
              <a:gd name="connsiteX2" fmla="*/ 39756 w 3710457"/>
              <a:gd name="connsiteY2" fmla="*/ 1603513 h 3445565"/>
              <a:gd name="connsiteX3" fmla="*/ 66261 w 3710457"/>
              <a:gd name="connsiteY3" fmla="*/ 1497496 h 3445565"/>
              <a:gd name="connsiteX4" fmla="*/ 79513 w 3710457"/>
              <a:gd name="connsiteY4" fmla="*/ 1457739 h 3445565"/>
              <a:gd name="connsiteX5" fmla="*/ 106017 w 3710457"/>
              <a:gd name="connsiteY5" fmla="*/ 1417983 h 3445565"/>
              <a:gd name="connsiteX6" fmla="*/ 132522 w 3710457"/>
              <a:gd name="connsiteY6" fmla="*/ 1338470 h 3445565"/>
              <a:gd name="connsiteX7" fmla="*/ 159026 w 3710457"/>
              <a:gd name="connsiteY7" fmla="*/ 1298713 h 3445565"/>
              <a:gd name="connsiteX8" fmla="*/ 172278 w 3710457"/>
              <a:gd name="connsiteY8" fmla="*/ 1258956 h 3445565"/>
              <a:gd name="connsiteX9" fmla="*/ 251791 w 3710457"/>
              <a:gd name="connsiteY9" fmla="*/ 1179443 h 3445565"/>
              <a:gd name="connsiteX10" fmla="*/ 278296 w 3710457"/>
              <a:gd name="connsiteY10" fmla="*/ 1126435 h 3445565"/>
              <a:gd name="connsiteX11" fmla="*/ 371061 w 3710457"/>
              <a:gd name="connsiteY11" fmla="*/ 1033670 h 3445565"/>
              <a:gd name="connsiteX12" fmla="*/ 397565 w 3710457"/>
              <a:gd name="connsiteY12" fmla="*/ 1007165 h 3445565"/>
              <a:gd name="connsiteX13" fmla="*/ 463826 w 3710457"/>
              <a:gd name="connsiteY13" fmla="*/ 914400 h 3445565"/>
              <a:gd name="connsiteX14" fmla="*/ 516835 w 3710457"/>
              <a:gd name="connsiteY14" fmla="*/ 821635 h 3445565"/>
              <a:gd name="connsiteX15" fmla="*/ 556591 w 3710457"/>
              <a:gd name="connsiteY15" fmla="*/ 742122 h 3445565"/>
              <a:gd name="connsiteX16" fmla="*/ 583096 w 3710457"/>
              <a:gd name="connsiteY16" fmla="*/ 662609 h 3445565"/>
              <a:gd name="connsiteX17" fmla="*/ 596348 w 3710457"/>
              <a:gd name="connsiteY17" fmla="*/ 622852 h 3445565"/>
              <a:gd name="connsiteX18" fmla="*/ 622852 w 3710457"/>
              <a:gd name="connsiteY18" fmla="*/ 583096 h 3445565"/>
              <a:gd name="connsiteX19" fmla="*/ 689113 w 3710457"/>
              <a:gd name="connsiteY19" fmla="*/ 463826 h 3445565"/>
              <a:gd name="connsiteX20" fmla="*/ 742122 w 3710457"/>
              <a:gd name="connsiteY20" fmla="*/ 384313 h 3445565"/>
              <a:gd name="connsiteX21" fmla="*/ 781878 w 3710457"/>
              <a:gd name="connsiteY21" fmla="*/ 371061 h 3445565"/>
              <a:gd name="connsiteX22" fmla="*/ 848139 w 3710457"/>
              <a:gd name="connsiteY22" fmla="*/ 318052 h 3445565"/>
              <a:gd name="connsiteX23" fmla="*/ 927652 w 3710457"/>
              <a:gd name="connsiteY23" fmla="*/ 291548 h 3445565"/>
              <a:gd name="connsiteX24" fmla="*/ 1007165 w 3710457"/>
              <a:gd name="connsiteY24" fmla="*/ 265043 h 3445565"/>
              <a:gd name="connsiteX25" fmla="*/ 1046922 w 3710457"/>
              <a:gd name="connsiteY25" fmla="*/ 251791 h 3445565"/>
              <a:gd name="connsiteX26" fmla="*/ 1099930 w 3710457"/>
              <a:gd name="connsiteY26" fmla="*/ 238539 h 3445565"/>
              <a:gd name="connsiteX27" fmla="*/ 1139687 w 3710457"/>
              <a:gd name="connsiteY27" fmla="*/ 225287 h 3445565"/>
              <a:gd name="connsiteX28" fmla="*/ 1245704 w 3710457"/>
              <a:gd name="connsiteY28" fmla="*/ 198783 h 3445565"/>
              <a:gd name="connsiteX29" fmla="*/ 1298713 w 3710457"/>
              <a:gd name="connsiteY29" fmla="*/ 172278 h 3445565"/>
              <a:gd name="connsiteX30" fmla="*/ 1391478 w 3710457"/>
              <a:gd name="connsiteY30" fmla="*/ 145774 h 3445565"/>
              <a:gd name="connsiteX31" fmla="*/ 1431235 w 3710457"/>
              <a:gd name="connsiteY31" fmla="*/ 119270 h 3445565"/>
              <a:gd name="connsiteX32" fmla="*/ 1550504 w 3710457"/>
              <a:gd name="connsiteY32" fmla="*/ 92765 h 3445565"/>
              <a:gd name="connsiteX33" fmla="*/ 1630017 w 3710457"/>
              <a:gd name="connsiteY33" fmla="*/ 66261 h 3445565"/>
              <a:gd name="connsiteX34" fmla="*/ 1683026 w 3710457"/>
              <a:gd name="connsiteY34" fmla="*/ 53009 h 3445565"/>
              <a:gd name="connsiteX35" fmla="*/ 1815548 w 3710457"/>
              <a:gd name="connsiteY35" fmla="*/ 13252 h 3445565"/>
              <a:gd name="connsiteX36" fmla="*/ 2001078 w 3710457"/>
              <a:gd name="connsiteY36" fmla="*/ 0 h 3445565"/>
              <a:gd name="connsiteX37" fmla="*/ 2107096 w 3710457"/>
              <a:gd name="connsiteY37" fmla="*/ 13252 h 3445565"/>
              <a:gd name="connsiteX38" fmla="*/ 2146852 w 3710457"/>
              <a:gd name="connsiteY38" fmla="*/ 39756 h 3445565"/>
              <a:gd name="connsiteX39" fmla="*/ 2199861 w 3710457"/>
              <a:gd name="connsiteY39" fmla="*/ 66261 h 3445565"/>
              <a:gd name="connsiteX40" fmla="*/ 2279374 w 3710457"/>
              <a:gd name="connsiteY40" fmla="*/ 92765 h 3445565"/>
              <a:gd name="connsiteX41" fmla="*/ 2305878 w 3710457"/>
              <a:gd name="connsiteY41" fmla="*/ 79513 h 3445565"/>
              <a:gd name="connsiteX42" fmla="*/ 2371035 w 3710457"/>
              <a:gd name="connsiteY42" fmla="*/ 94422 h 3445565"/>
              <a:gd name="connsiteX43" fmla="*/ 2372139 w 3710457"/>
              <a:gd name="connsiteY43" fmla="*/ 92765 h 3445565"/>
              <a:gd name="connsiteX44" fmla="*/ 2425148 w 3710457"/>
              <a:gd name="connsiteY44" fmla="*/ 132522 h 3445565"/>
              <a:gd name="connsiteX45" fmla="*/ 2517913 w 3710457"/>
              <a:gd name="connsiteY45" fmla="*/ 185530 h 3445565"/>
              <a:gd name="connsiteX46" fmla="*/ 2584174 w 3710457"/>
              <a:gd name="connsiteY46" fmla="*/ 225287 h 3445565"/>
              <a:gd name="connsiteX47" fmla="*/ 2690191 w 3710457"/>
              <a:gd name="connsiteY47" fmla="*/ 265043 h 3445565"/>
              <a:gd name="connsiteX48" fmla="*/ 2796208 w 3710457"/>
              <a:gd name="connsiteY48" fmla="*/ 291548 h 3445565"/>
              <a:gd name="connsiteX49" fmla="*/ 2888974 w 3710457"/>
              <a:gd name="connsiteY49" fmla="*/ 371061 h 3445565"/>
              <a:gd name="connsiteX50" fmla="*/ 2981739 w 3710457"/>
              <a:gd name="connsiteY50" fmla="*/ 424070 h 3445565"/>
              <a:gd name="connsiteX51" fmla="*/ 3034748 w 3710457"/>
              <a:gd name="connsiteY51" fmla="*/ 437322 h 3445565"/>
              <a:gd name="connsiteX52" fmla="*/ 3074504 w 3710457"/>
              <a:gd name="connsiteY52" fmla="*/ 463826 h 3445565"/>
              <a:gd name="connsiteX53" fmla="*/ 3114261 w 3710457"/>
              <a:gd name="connsiteY53" fmla="*/ 477078 h 3445565"/>
              <a:gd name="connsiteX54" fmla="*/ 3180522 w 3710457"/>
              <a:gd name="connsiteY54" fmla="*/ 543339 h 3445565"/>
              <a:gd name="connsiteX55" fmla="*/ 3220278 w 3710457"/>
              <a:gd name="connsiteY55" fmla="*/ 583096 h 3445565"/>
              <a:gd name="connsiteX56" fmla="*/ 3260035 w 3710457"/>
              <a:gd name="connsiteY56" fmla="*/ 596348 h 3445565"/>
              <a:gd name="connsiteX57" fmla="*/ 3313043 w 3710457"/>
              <a:gd name="connsiteY57" fmla="*/ 675861 h 3445565"/>
              <a:gd name="connsiteX58" fmla="*/ 3339548 w 3710457"/>
              <a:gd name="connsiteY58" fmla="*/ 702365 h 3445565"/>
              <a:gd name="connsiteX59" fmla="*/ 3366052 w 3710457"/>
              <a:gd name="connsiteY59" fmla="*/ 742122 h 3445565"/>
              <a:gd name="connsiteX60" fmla="*/ 3392556 w 3710457"/>
              <a:gd name="connsiteY60" fmla="*/ 795130 h 3445565"/>
              <a:gd name="connsiteX61" fmla="*/ 3432313 w 3710457"/>
              <a:gd name="connsiteY61" fmla="*/ 821635 h 3445565"/>
              <a:gd name="connsiteX62" fmla="*/ 3511826 w 3710457"/>
              <a:gd name="connsiteY62" fmla="*/ 954156 h 3445565"/>
              <a:gd name="connsiteX63" fmla="*/ 3538330 w 3710457"/>
              <a:gd name="connsiteY63" fmla="*/ 1033670 h 3445565"/>
              <a:gd name="connsiteX64" fmla="*/ 3604591 w 3710457"/>
              <a:gd name="connsiteY64" fmla="*/ 1086678 h 3445565"/>
              <a:gd name="connsiteX65" fmla="*/ 3631096 w 3710457"/>
              <a:gd name="connsiteY65" fmla="*/ 1113183 h 3445565"/>
              <a:gd name="connsiteX66" fmla="*/ 3657600 w 3710457"/>
              <a:gd name="connsiteY66" fmla="*/ 1192696 h 3445565"/>
              <a:gd name="connsiteX67" fmla="*/ 3670852 w 3710457"/>
              <a:gd name="connsiteY67" fmla="*/ 1232452 h 3445565"/>
              <a:gd name="connsiteX68" fmla="*/ 3684104 w 3710457"/>
              <a:gd name="connsiteY68" fmla="*/ 1431235 h 3445565"/>
              <a:gd name="connsiteX69" fmla="*/ 3672509 w 3710457"/>
              <a:gd name="connsiteY69" fmla="*/ 1419639 h 3445565"/>
              <a:gd name="connsiteX70" fmla="*/ 3673060 w 3710457"/>
              <a:gd name="connsiteY70" fmla="*/ 1577009 h 3445565"/>
              <a:gd name="connsiteX71" fmla="*/ 3673613 w 3710457"/>
              <a:gd name="connsiteY71" fmla="*/ 1628913 h 3445565"/>
              <a:gd name="connsiteX72" fmla="*/ 3673613 w 3710457"/>
              <a:gd name="connsiteY72" fmla="*/ 1670878 h 3445565"/>
              <a:gd name="connsiteX73" fmla="*/ 3684104 w 3710457"/>
              <a:gd name="connsiteY73" fmla="*/ 1749287 h 3445565"/>
              <a:gd name="connsiteX74" fmla="*/ 3707848 w 3710457"/>
              <a:gd name="connsiteY74" fmla="*/ 1829352 h 3445565"/>
              <a:gd name="connsiteX75" fmla="*/ 3706743 w 3710457"/>
              <a:gd name="connsiteY75" fmla="*/ 1895061 h 3445565"/>
              <a:gd name="connsiteX76" fmla="*/ 3680239 w 3710457"/>
              <a:gd name="connsiteY76" fmla="*/ 1962426 h 3445565"/>
              <a:gd name="connsiteX77" fmla="*/ 3666987 w 3710457"/>
              <a:gd name="connsiteY77" fmla="*/ 2041940 h 3445565"/>
              <a:gd name="connsiteX78" fmla="*/ 3625573 w 3710457"/>
              <a:gd name="connsiteY78" fmla="*/ 2120900 h 3445565"/>
              <a:gd name="connsiteX79" fmla="*/ 3584712 w 3710457"/>
              <a:gd name="connsiteY79" fmla="*/ 2253421 h 3445565"/>
              <a:gd name="connsiteX80" fmla="*/ 3454952 w 3710457"/>
              <a:gd name="connsiteY80" fmla="*/ 2444474 h 3445565"/>
              <a:gd name="connsiteX81" fmla="*/ 3352800 w 3710457"/>
              <a:gd name="connsiteY81" fmla="*/ 2544970 h 3445565"/>
              <a:gd name="connsiteX82" fmla="*/ 3260035 w 3710457"/>
              <a:gd name="connsiteY82" fmla="*/ 2676939 h 3445565"/>
              <a:gd name="connsiteX83" fmla="*/ 3193774 w 3710457"/>
              <a:gd name="connsiteY83" fmla="*/ 2729948 h 3445565"/>
              <a:gd name="connsiteX84" fmla="*/ 3114261 w 3710457"/>
              <a:gd name="connsiteY84" fmla="*/ 2809461 h 3445565"/>
              <a:gd name="connsiteX85" fmla="*/ 3087756 w 3710457"/>
              <a:gd name="connsiteY85" fmla="*/ 2849217 h 3445565"/>
              <a:gd name="connsiteX86" fmla="*/ 3061252 w 3710457"/>
              <a:gd name="connsiteY86" fmla="*/ 2875722 h 3445565"/>
              <a:gd name="connsiteX87" fmla="*/ 3034748 w 3710457"/>
              <a:gd name="connsiteY87" fmla="*/ 2915478 h 3445565"/>
              <a:gd name="connsiteX88" fmla="*/ 3008243 w 3710457"/>
              <a:gd name="connsiteY88" fmla="*/ 2941983 h 3445565"/>
              <a:gd name="connsiteX89" fmla="*/ 2981739 w 3710457"/>
              <a:gd name="connsiteY89" fmla="*/ 2981739 h 3445565"/>
              <a:gd name="connsiteX90" fmla="*/ 2915478 w 3710457"/>
              <a:gd name="connsiteY90" fmla="*/ 3034748 h 3445565"/>
              <a:gd name="connsiteX91" fmla="*/ 2875722 w 3710457"/>
              <a:gd name="connsiteY91" fmla="*/ 3087756 h 3445565"/>
              <a:gd name="connsiteX92" fmla="*/ 2835965 w 3710457"/>
              <a:gd name="connsiteY92" fmla="*/ 3114261 h 3445565"/>
              <a:gd name="connsiteX93" fmla="*/ 2796209 w 3710457"/>
              <a:gd name="connsiteY93" fmla="*/ 3154017 h 3445565"/>
              <a:gd name="connsiteX94" fmla="*/ 2716696 w 3710457"/>
              <a:gd name="connsiteY94" fmla="*/ 3207026 h 3445565"/>
              <a:gd name="connsiteX95" fmla="*/ 2676939 w 3710457"/>
              <a:gd name="connsiteY95" fmla="*/ 3233530 h 3445565"/>
              <a:gd name="connsiteX96" fmla="*/ 2637183 w 3710457"/>
              <a:gd name="connsiteY96" fmla="*/ 3260035 h 3445565"/>
              <a:gd name="connsiteX97" fmla="*/ 2584174 w 3710457"/>
              <a:gd name="connsiteY97" fmla="*/ 3286539 h 3445565"/>
              <a:gd name="connsiteX98" fmla="*/ 2517913 w 3710457"/>
              <a:gd name="connsiteY98" fmla="*/ 3313043 h 3445565"/>
              <a:gd name="connsiteX99" fmla="*/ 2438400 w 3710457"/>
              <a:gd name="connsiteY99" fmla="*/ 3339548 h 3445565"/>
              <a:gd name="connsiteX100" fmla="*/ 2358887 w 3710457"/>
              <a:gd name="connsiteY100" fmla="*/ 3405809 h 3445565"/>
              <a:gd name="connsiteX101" fmla="*/ 2305878 w 3710457"/>
              <a:gd name="connsiteY101" fmla="*/ 3419061 h 3445565"/>
              <a:gd name="connsiteX102" fmla="*/ 2199861 w 3710457"/>
              <a:gd name="connsiteY102" fmla="*/ 3445565 h 3445565"/>
              <a:gd name="connsiteX103" fmla="*/ 1736035 w 3710457"/>
              <a:gd name="connsiteY103" fmla="*/ 3432313 h 3445565"/>
              <a:gd name="connsiteX104" fmla="*/ 1577009 w 3710457"/>
              <a:gd name="connsiteY104" fmla="*/ 3405809 h 3445565"/>
              <a:gd name="connsiteX105" fmla="*/ 1484243 w 3710457"/>
              <a:gd name="connsiteY105" fmla="*/ 3392556 h 3445565"/>
              <a:gd name="connsiteX106" fmla="*/ 1417983 w 3710457"/>
              <a:gd name="connsiteY106" fmla="*/ 3379304 h 3445565"/>
              <a:gd name="connsiteX107" fmla="*/ 1338470 w 3710457"/>
              <a:gd name="connsiteY107" fmla="*/ 3352800 h 3445565"/>
              <a:gd name="connsiteX108" fmla="*/ 1298713 w 3710457"/>
              <a:gd name="connsiteY108" fmla="*/ 3339548 h 3445565"/>
              <a:gd name="connsiteX109" fmla="*/ 1219200 w 3710457"/>
              <a:gd name="connsiteY109" fmla="*/ 3313043 h 3445565"/>
              <a:gd name="connsiteX110" fmla="*/ 1179443 w 3710457"/>
              <a:gd name="connsiteY110" fmla="*/ 3299791 h 3445565"/>
              <a:gd name="connsiteX111" fmla="*/ 1086678 w 3710457"/>
              <a:gd name="connsiteY111" fmla="*/ 3260035 h 3445565"/>
              <a:gd name="connsiteX112" fmla="*/ 1060174 w 3710457"/>
              <a:gd name="connsiteY112" fmla="*/ 3233530 h 3445565"/>
              <a:gd name="connsiteX113" fmla="*/ 1007165 w 3710457"/>
              <a:gd name="connsiteY113" fmla="*/ 3207026 h 3445565"/>
              <a:gd name="connsiteX114" fmla="*/ 967409 w 3710457"/>
              <a:gd name="connsiteY114" fmla="*/ 3167270 h 3445565"/>
              <a:gd name="connsiteX115" fmla="*/ 927652 w 3710457"/>
              <a:gd name="connsiteY115" fmla="*/ 3154017 h 3445565"/>
              <a:gd name="connsiteX116" fmla="*/ 848139 w 3710457"/>
              <a:gd name="connsiteY116" fmla="*/ 3101009 h 3445565"/>
              <a:gd name="connsiteX117" fmla="*/ 848139 w 3710457"/>
              <a:gd name="connsiteY117" fmla="*/ 3101009 h 3445565"/>
              <a:gd name="connsiteX118" fmla="*/ 795130 w 3710457"/>
              <a:gd name="connsiteY118" fmla="*/ 3048000 h 3445565"/>
              <a:gd name="connsiteX119" fmla="*/ 755374 w 3710457"/>
              <a:gd name="connsiteY119" fmla="*/ 3021496 h 3445565"/>
              <a:gd name="connsiteX120" fmla="*/ 662609 w 3710457"/>
              <a:gd name="connsiteY120" fmla="*/ 2941983 h 3445565"/>
              <a:gd name="connsiteX121" fmla="*/ 622852 w 3710457"/>
              <a:gd name="connsiteY121" fmla="*/ 2928730 h 3445565"/>
              <a:gd name="connsiteX122" fmla="*/ 516835 w 3710457"/>
              <a:gd name="connsiteY122" fmla="*/ 2849217 h 3445565"/>
              <a:gd name="connsiteX123" fmla="*/ 490330 w 3710457"/>
              <a:gd name="connsiteY123" fmla="*/ 2822713 h 3445565"/>
              <a:gd name="connsiteX124" fmla="*/ 410817 w 3710457"/>
              <a:gd name="connsiteY124" fmla="*/ 2769704 h 3445565"/>
              <a:gd name="connsiteX125" fmla="*/ 371061 w 3710457"/>
              <a:gd name="connsiteY125" fmla="*/ 2716696 h 3445565"/>
              <a:gd name="connsiteX126" fmla="*/ 344556 w 3710457"/>
              <a:gd name="connsiteY126" fmla="*/ 2676939 h 3445565"/>
              <a:gd name="connsiteX127" fmla="*/ 304800 w 3710457"/>
              <a:gd name="connsiteY127" fmla="*/ 2650435 h 3445565"/>
              <a:gd name="connsiteX128" fmla="*/ 251791 w 3710457"/>
              <a:gd name="connsiteY128" fmla="*/ 2570922 h 3445565"/>
              <a:gd name="connsiteX129" fmla="*/ 185530 w 3710457"/>
              <a:gd name="connsiteY129" fmla="*/ 2517913 h 3445565"/>
              <a:gd name="connsiteX130" fmla="*/ 159026 w 3710457"/>
              <a:gd name="connsiteY130" fmla="*/ 2438400 h 3445565"/>
              <a:gd name="connsiteX131" fmla="*/ 132522 w 3710457"/>
              <a:gd name="connsiteY131" fmla="*/ 2398643 h 3445565"/>
              <a:gd name="connsiteX132" fmla="*/ 92765 w 3710457"/>
              <a:gd name="connsiteY132" fmla="*/ 2332383 h 3445565"/>
              <a:gd name="connsiteX133" fmla="*/ 79513 w 3710457"/>
              <a:gd name="connsiteY133" fmla="*/ 2266122 h 3445565"/>
              <a:gd name="connsiteX134" fmla="*/ 53009 w 3710457"/>
              <a:gd name="connsiteY134" fmla="*/ 2186609 h 3445565"/>
              <a:gd name="connsiteX135" fmla="*/ 39756 w 3710457"/>
              <a:gd name="connsiteY135" fmla="*/ 2146852 h 3445565"/>
              <a:gd name="connsiteX136" fmla="*/ 13252 w 3710457"/>
              <a:gd name="connsiteY136" fmla="*/ 2001078 h 3445565"/>
              <a:gd name="connsiteX137" fmla="*/ 0 w 3710457"/>
              <a:gd name="connsiteY137" fmla="*/ 1895061 h 3445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3710457" h="3445565">
                <a:moveTo>
                  <a:pt x="0" y="1895061"/>
                </a:moveTo>
                <a:cubicBezTo>
                  <a:pt x="0" y="1846470"/>
                  <a:pt x="6761" y="1771191"/>
                  <a:pt x="13252" y="1709530"/>
                </a:cubicBezTo>
                <a:cubicBezTo>
                  <a:pt x="20661" y="1639143"/>
                  <a:pt x="24704" y="1658702"/>
                  <a:pt x="39756" y="1603513"/>
                </a:cubicBezTo>
                <a:cubicBezTo>
                  <a:pt x="49341" y="1568370"/>
                  <a:pt x="54742" y="1532053"/>
                  <a:pt x="66261" y="1497496"/>
                </a:cubicBezTo>
                <a:cubicBezTo>
                  <a:pt x="70678" y="1484244"/>
                  <a:pt x="73266" y="1470233"/>
                  <a:pt x="79513" y="1457739"/>
                </a:cubicBezTo>
                <a:cubicBezTo>
                  <a:pt x="86636" y="1443493"/>
                  <a:pt x="99548" y="1432537"/>
                  <a:pt x="106017" y="1417983"/>
                </a:cubicBezTo>
                <a:cubicBezTo>
                  <a:pt x="117364" y="1392453"/>
                  <a:pt x="117025" y="1361716"/>
                  <a:pt x="132522" y="1338470"/>
                </a:cubicBezTo>
                <a:cubicBezTo>
                  <a:pt x="141357" y="1325218"/>
                  <a:pt x="151903" y="1312959"/>
                  <a:pt x="159026" y="1298713"/>
                </a:cubicBezTo>
                <a:cubicBezTo>
                  <a:pt x="165273" y="1286219"/>
                  <a:pt x="163702" y="1269983"/>
                  <a:pt x="172278" y="1258956"/>
                </a:cubicBezTo>
                <a:cubicBezTo>
                  <a:pt x="195290" y="1229369"/>
                  <a:pt x="235028" y="1212968"/>
                  <a:pt x="251791" y="1179443"/>
                </a:cubicBezTo>
                <a:cubicBezTo>
                  <a:pt x="260626" y="1161774"/>
                  <a:pt x="265786" y="1141725"/>
                  <a:pt x="278296" y="1126435"/>
                </a:cubicBezTo>
                <a:cubicBezTo>
                  <a:pt x="305988" y="1092590"/>
                  <a:pt x="340139" y="1064592"/>
                  <a:pt x="371061" y="1033670"/>
                </a:cubicBezTo>
                <a:cubicBezTo>
                  <a:pt x="379896" y="1024835"/>
                  <a:pt x="390068" y="1017160"/>
                  <a:pt x="397565" y="1007165"/>
                </a:cubicBezTo>
                <a:cubicBezTo>
                  <a:pt x="414630" y="984411"/>
                  <a:pt x="448324" y="941529"/>
                  <a:pt x="463826" y="914400"/>
                </a:cubicBezTo>
                <a:cubicBezTo>
                  <a:pt x="531072" y="796719"/>
                  <a:pt x="452267" y="918483"/>
                  <a:pt x="516835" y="821635"/>
                </a:cubicBezTo>
                <a:cubicBezTo>
                  <a:pt x="565161" y="676654"/>
                  <a:pt x="488091" y="896245"/>
                  <a:pt x="556591" y="742122"/>
                </a:cubicBezTo>
                <a:cubicBezTo>
                  <a:pt x="567938" y="716592"/>
                  <a:pt x="574261" y="689113"/>
                  <a:pt x="583096" y="662609"/>
                </a:cubicBezTo>
                <a:cubicBezTo>
                  <a:pt x="587513" y="649357"/>
                  <a:pt x="588599" y="634475"/>
                  <a:pt x="596348" y="622852"/>
                </a:cubicBezTo>
                <a:lnTo>
                  <a:pt x="622852" y="583096"/>
                </a:lnTo>
                <a:cubicBezTo>
                  <a:pt x="646177" y="513119"/>
                  <a:pt x="628355" y="554962"/>
                  <a:pt x="689113" y="463826"/>
                </a:cubicBezTo>
                <a:cubicBezTo>
                  <a:pt x="689114" y="463825"/>
                  <a:pt x="742121" y="384313"/>
                  <a:pt x="742122" y="384313"/>
                </a:cubicBezTo>
                <a:lnTo>
                  <a:pt x="781878" y="371061"/>
                </a:lnTo>
                <a:cubicBezTo>
                  <a:pt x="803907" y="349032"/>
                  <a:pt x="818048" y="331426"/>
                  <a:pt x="848139" y="318052"/>
                </a:cubicBezTo>
                <a:cubicBezTo>
                  <a:pt x="873669" y="306705"/>
                  <a:pt x="901148" y="300383"/>
                  <a:pt x="927652" y="291548"/>
                </a:cubicBezTo>
                <a:lnTo>
                  <a:pt x="1007165" y="265043"/>
                </a:lnTo>
                <a:cubicBezTo>
                  <a:pt x="1020417" y="260625"/>
                  <a:pt x="1033370" y="255179"/>
                  <a:pt x="1046922" y="251791"/>
                </a:cubicBezTo>
                <a:cubicBezTo>
                  <a:pt x="1064591" y="247374"/>
                  <a:pt x="1082418" y="243542"/>
                  <a:pt x="1099930" y="238539"/>
                </a:cubicBezTo>
                <a:cubicBezTo>
                  <a:pt x="1113362" y="234701"/>
                  <a:pt x="1126210" y="228962"/>
                  <a:pt x="1139687" y="225287"/>
                </a:cubicBezTo>
                <a:cubicBezTo>
                  <a:pt x="1174830" y="215703"/>
                  <a:pt x="1245704" y="198783"/>
                  <a:pt x="1245704" y="198783"/>
                </a:cubicBezTo>
                <a:cubicBezTo>
                  <a:pt x="1263374" y="189948"/>
                  <a:pt x="1280215" y="179215"/>
                  <a:pt x="1298713" y="172278"/>
                </a:cubicBezTo>
                <a:cubicBezTo>
                  <a:pt x="1332686" y="159538"/>
                  <a:pt x="1359437" y="161794"/>
                  <a:pt x="1391478" y="145774"/>
                </a:cubicBezTo>
                <a:cubicBezTo>
                  <a:pt x="1405724" y="138651"/>
                  <a:pt x="1416596" y="125544"/>
                  <a:pt x="1431235" y="119270"/>
                </a:cubicBezTo>
                <a:cubicBezTo>
                  <a:pt x="1452070" y="110341"/>
                  <a:pt x="1533197" y="97485"/>
                  <a:pt x="1550504" y="92765"/>
                </a:cubicBezTo>
                <a:cubicBezTo>
                  <a:pt x="1577458" y="85414"/>
                  <a:pt x="1602913" y="73037"/>
                  <a:pt x="1630017" y="66261"/>
                </a:cubicBezTo>
                <a:cubicBezTo>
                  <a:pt x="1647687" y="61844"/>
                  <a:pt x="1665581" y="58243"/>
                  <a:pt x="1683026" y="53009"/>
                </a:cubicBezTo>
                <a:cubicBezTo>
                  <a:pt x="1706547" y="45953"/>
                  <a:pt x="1783202" y="16846"/>
                  <a:pt x="1815548" y="13252"/>
                </a:cubicBezTo>
                <a:cubicBezTo>
                  <a:pt x="1877170" y="6405"/>
                  <a:pt x="1939235" y="4417"/>
                  <a:pt x="2001078" y="0"/>
                </a:cubicBezTo>
                <a:cubicBezTo>
                  <a:pt x="2036417" y="4417"/>
                  <a:pt x="2072737" y="3881"/>
                  <a:pt x="2107096" y="13252"/>
                </a:cubicBezTo>
                <a:cubicBezTo>
                  <a:pt x="2122462" y="17443"/>
                  <a:pt x="2133024" y="31854"/>
                  <a:pt x="2146852" y="39756"/>
                </a:cubicBezTo>
                <a:cubicBezTo>
                  <a:pt x="2164004" y="49557"/>
                  <a:pt x="2181519" y="58924"/>
                  <a:pt x="2199861" y="66261"/>
                </a:cubicBezTo>
                <a:cubicBezTo>
                  <a:pt x="2225801" y="76637"/>
                  <a:pt x="2261704" y="90556"/>
                  <a:pt x="2279374" y="92765"/>
                </a:cubicBezTo>
                <a:cubicBezTo>
                  <a:pt x="2297044" y="94974"/>
                  <a:pt x="2290601" y="79237"/>
                  <a:pt x="2305878" y="79513"/>
                </a:cubicBezTo>
                <a:cubicBezTo>
                  <a:pt x="2321155" y="79789"/>
                  <a:pt x="2359992" y="92213"/>
                  <a:pt x="2371035" y="94422"/>
                </a:cubicBezTo>
                <a:cubicBezTo>
                  <a:pt x="2382078" y="96631"/>
                  <a:pt x="2363120" y="86415"/>
                  <a:pt x="2372139" y="92765"/>
                </a:cubicBezTo>
                <a:cubicBezTo>
                  <a:pt x="2381158" y="99115"/>
                  <a:pt x="2400852" y="117061"/>
                  <a:pt x="2425148" y="132522"/>
                </a:cubicBezTo>
                <a:cubicBezTo>
                  <a:pt x="2449444" y="147983"/>
                  <a:pt x="2466148" y="159648"/>
                  <a:pt x="2517913" y="185530"/>
                </a:cubicBezTo>
                <a:cubicBezTo>
                  <a:pt x="2579633" y="247252"/>
                  <a:pt x="2555461" y="212035"/>
                  <a:pt x="2584174" y="225287"/>
                </a:cubicBezTo>
                <a:cubicBezTo>
                  <a:pt x="2612887" y="238539"/>
                  <a:pt x="2654852" y="254000"/>
                  <a:pt x="2690191" y="265043"/>
                </a:cubicBezTo>
                <a:cubicBezTo>
                  <a:pt x="2725530" y="276086"/>
                  <a:pt x="2763078" y="273878"/>
                  <a:pt x="2796208" y="291548"/>
                </a:cubicBezTo>
                <a:cubicBezTo>
                  <a:pt x="2829338" y="309218"/>
                  <a:pt x="2840383" y="366644"/>
                  <a:pt x="2888974" y="371061"/>
                </a:cubicBezTo>
                <a:cubicBezTo>
                  <a:pt x="2921928" y="393031"/>
                  <a:pt x="2943310" y="409659"/>
                  <a:pt x="2981739" y="424070"/>
                </a:cubicBezTo>
                <a:cubicBezTo>
                  <a:pt x="2998793" y="430465"/>
                  <a:pt x="3017078" y="432905"/>
                  <a:pt x="3034748" y="437322"/>
                </a:cubicBezTo>
                <a:cubicBezTo>
                  <a:pt x="3048000" y="446157"/>
                  <a:pt x="3060258" y="456703"/>
                  <a:pt x="3074504" y="463826"/>
                </a:cubicBezTo>
                <a:cubicBezTo>
                  <a:pt x="3086998" y="470073"/>
                  <a:pt x="3103086" y="468697"/>
                  <a:pt x="3114261" y="477078"/>
                </a:cubicBezTo>
                <a:cubicBezTo>
                  <a:pt x="3139250" y="495819"/>
                  <a:pt x="3158435" y="521252"/>
                  <a:pt x="3180522" y="543339"/>
                </a:cubicBezTo>
                <a:cubicBezTo>
                  <a:pt x="3193774" y="556591"/>
                  <a:pt x="3202498" y="577170"/>
                  <a:pt x="3220278" y="583096"/>
                </a:cubicBezTo>
                <a:lnTo>
                  <a:pt x="3260035" y="596348"/>
                </a:lnTo>
                <a:cubicBezTo>
                  <a:pt x="3277704" y="622852"/>
                  <a:pt x="3290518" y="653337"/>
                  <a:pt x="3313043" y="675861"/>
                </a:cubicBezTo>
                <a:cubicBezTo>
                  <a:pt x="3321878" y="684696"/>
                  <a:pt x="3331743" y="692609"/>
                  <a:pt x="3339548" y="702365"/>
                </a:cubicBezTo>
                <a:cubicBezTo>
                  <a:pt x="3349498" y="714802"/>
                  <a:pt x="3358150" y="728293"/>
                  <a:pt x="3366052" y="742122"/>
                </a:cubicBezTo>
                <a:cubicBezTo>
                  <a:pt x="3375853" y="759274"/>
                  <a:pt x="3379909" y="779954"/>
                  <a:pt x="3392556" y="795130"/>
                </a:cubicBezTo>
                <a:cubicBezTo>
                  <a:pt x="3402752" y="807366"/>
                  <a:pt x="3419061" y="812800"/>
                  <a:pt x="3432313" y="821635"/>
                </a:cubicBezTo>
                <a:cubicBezTo>
                  <a:pt x="3463425" y="868303"/>
                  <a:pt x="3491452" y="903220"/>
                  <a:pt x="3511826" y="954156"/>
                </a:cubicBezTo>
                <a:cubicBezTo>
                  <a:pt x="3522202" y="980096"/>
                  <a:pt x="3518574" y="1013915"/>
                  <a:pt x="3538330" y="1033670"/>
                </a:cubicBezTo>
                <a:cubicBezTo>
                  <a:pt x="3602332" y="1097670"/>
                  <a:pt x="3520997" y="1019802"/>
                  <a:pt x="3604591" y="1086678"/>
                </a:cubicBezTo>
                <a:cubicBezTo>
                  <a:pt x="3614348" y="1094483"/>
                  <a:pt x="3622261" y="1104348"/>
                  <a:pt x="3631096" y="1113183"/>
                </a:cubicBezTo>
                <a:lnTo>
                  <a:pt x="3657600" y="1192696"/>
                </a:lnTo>
                <a:lnTo>
                  <a:pt x="3670852" y="1232452"/>
                </a:lnTo>
                <a:cubicBezTo>
                  <a:pt x="3675269" y="1298713"/>
                  <a:pt x="3683828" y="1400037"/>
                  <a:pt x="3684104" y="1431235"/>
                </a:cubicBezTo>
                <a:cubicBezTo>
                  <a:pt x="3684380" y="1462433"/>
                  <a:pt x="3674350" y="1395343"/>
                  <a:pt x="3672509" y="1419639"/>
                </a:cubicBezTo>
                <a:cubicBezTo>
                  <a:pt x="3670668" y="1443935"/>
                  <a:pt x="3672876" y="1546363"/>
                  <a:pt x="3673060" y="1577009"/>
                </a:cubicBezTo>
                <a:cubicBezTo>
                  <a:pt x="3673244" y="1607655"/>
                  <a:pt x="3671404" y="1609035"/>
                  <a:pt x="3673613" y="1628913"/>
                </a:cubicBezTo>
                <a:cubicBezTo>
                  <a:pt x="3675822" y="1648791"/>
                  <a:pt x="3671865" y="1650816"/>
                  <a:pt x="3673613" y="1670878"/>
                </a:cubicBezTo>
                <a:cubicBezTo>
                  <a:pt x="3675361" y="1690940"/>
                  <a:pt x="3678398" y="1722875"/>
                  <a:pt x="3684104" y="1749287"/>
                </a:cubicBezTo>
                <a:cubicBezTo>
                  <a:pt x="3689810" y="1775699"/>
                  <a:pt x="3704075" y="1805056"/>
                  <a:pt x="3707848" y="1829352"/>
                </a:cubicBezTo>
                <a:cubicBezTo>
                  <a:pt x="3711621" y="1853648"/>
                  <a:pt x="3711344" y="1872882"/>
                  <a:pt x="3706743" y="1895061"/>
                </a:cubicBezTo>
                <a:cubicBezTo>
                  <a:pt x="3702142" y="1917240"/>
                  <a:pt x="3711161" y="1931504"/>
                  <a:pt x="3680239" y="1962426"/>
                </a:cubicBezTo>
                <a:cubicBezTo>
                  <a:pt x="3639767" y="2043372"/>
                  <a:pt x="3676098" y="2015528"/>
                  <a:pt x="3666987" y="2041940"/>
                </a:cubicBezTo>
                <a:cubicBezTo>
                  <a:pt x="3657876" y="2068352"/>
                  <a:pt x="3639286" y="2085653"/>
                  <a:pt x="3625573" y="2120900"/>
                </a:cubicBezTo>
                <a:cubicBezTo>
                  <a:pt x="3611861" y="2156147"/>
                  <a:pt x="3613149" y="2199492"/>
                  <a:pt x="3584712" y="2253421"/>
                </a:cubicBezTo>
                <a:cubicBezTo>
                  <a:pt x="3556275" y="2307350"/>
                  <a:pt x="3493604" y="2395883"/>
                  <a:pt x="3454952" y="2444474"/>
                </a:cubicBezTo>
                <a:cubicBezTo>
                  <a:pt x="3416300" y="2493065"/>
                  <a:pt x="3385286" y="2506226"/>
                  <a:pt x="3352800" y="2544970"/>
                </a:cubicBezTo>
                <a:cubicBezTo>
                  <a:pt x="3320314" y="2583714"/>
                  <a:pt x="3286539" y="2646109"/>
                  <a:pt x="3260035" y="2676939"/>
                </a:cubicBezTo>
                <a:cubicBezTo>
                  <a:pt x="3233531" y="2707769"/>
                  <a:pt x="3224621" y="2691389"/>
                  <a:pt x="3193774" y="2729948"/>
                </a:cubicBezTo>
                <a:cubicBezTo>
                  <a:pt x="3068867" y="2886084"/>
                  <a:pt x="3299484" y="2624240"/>
                  <a:pt x="3114261" y="2809461"/>
                </a:cubicBezTo>
                <a:cubicBezTo>
                  <a:pt x="3102999" y="2820723"/>
                  <a:pt x="3097706" y="2836780"/>
                  <a:pt x="3087756" y="2849217"/>
                </a:cubicBezTo>
                <a:cubicBezTo>
                  <a:pt x="3079951" y="2858973"/>
                  <a:pt x="3069057" y="2865966"/>
                  <a:pt x="3061252" y="2875722"/>
                </a:cubicBezTo>
                <a:cubicBezTo>
                  <a:pt x="3051303" y="2888159"/>
                  <a:pt x="3044697" y="2903041"/>
                  <a:pt x="3034748" y="2915478"/>
                </a:cubicBezTo>
                <a:cubicBezTo>
                  <a:pt x="3026943" y="2925235"/>
                  <a:pt x="3016048" y="2932226"/>
                  <a:pt x="3008243" y="2941983"/>
                </a:cubicBezTo>
                <a:cubicBezTo>
                  <a:pt x="2998294" y="2954420"/>
                  <a:pt x="2993001" y="2970477"/>
                  <a:pt x="2981739" y="2981739"/>
                </a:cubicBezTo>
                <a:cubicBezTo>
                  <a:pt x="2896141" y="3067337"/>
                  <a:pt x="2981052" y="2956059"/>
                  <a:pt x="2915478" y="3034748"/>
                </a:cubicBezTo>
                <a:cubicBezTo>
                  <a:pt x="2901338" y="3051715"/>
                  <a:pt x="2891340" y="3072138"/>
                  <a:pt x="2875722" y="3087756"/>
                </a:cubicBezTo>
                <a:cubicBezTo>
                  <a:pt x="2864460" y="3099018"/>
                  <a:pt x="2848201" y="3104065"/>
                  <a:pt x="2835965" y="3114261"/>
                </a:cubicBezTo>
                <a:cubicBezTo>
                  <a:pt x="2821568" y="3126259"/>
                  <a:pt x="2811002" y="3142511"/>
                  <a:pt x="2796209" y="3154017"/>
                </a:cubicBezTo>
                <a:cubicBezTo>
                  <a:pt x="2771065" y="3173574"/>
                  <a:pt x="2743200" y="3189356"/>
                  <a:pt x="2716696" y="3207026"/>
                </a:cubicBezTo>
                <a:lnTo>
                  <a:pt x="2676939" y="3233530"/>
                </a:lnTo>
                <a:cubicBezTo>
                  <a:pt x="2663687" y="3242365"/>
                  <a:pt x="2651429" y="3252912"/>
                  <a:pt x="2637183" y="3260035"/>
                </a:cubicBezTo>
                <a:cubicBezTo>
                  <a:pt x="2619513" y="3268870"/>
                  <a:pt x="2602227" y="3278516"/>
                  <a:pt x="2584174" y="3286539"/>
                </a:cubicBezTo>
                <a:cubicBezTo>
                  <a:pt x="2562436" y="3296200"/>
                  <a:pt x="2540269" y="3304913"/>
                  <a:pt x="2517913" y="3313043"/>
                </a:cubicBezTo>
                <a:cubicBezTo>
                  <a:pt x="2491657" y="3322591"/>
                  <a:pt x="2438400" y="3339548"/>
                  <a:pt x="2438400" y="3339548"/>
                </a:cubicBezTo>
                <a:cubicBezTo>
                  <a:pt x="2414522" y="3363426"/>
                  <a:pt x="2391171" y="3391973"/>
                  <a:pt x="2358887" y="3405809"/>
                </a:cubicBezTo>
                <a:cubicBezTo>
                  <a:pt x="2342146" y="3412984"/>
                  <a:pt x="2323658" y="3415110"/>
                  <a:pt x="2305878" y="3419061"/>
                </a:cubicBezTo>
                <a:cubicBezTo>
                  <a:pt x="2209929" y="3440383"/>
                  <a:pt x="2270902" y="3421885"/>
                  <a:pt x="2199861" y="3445565"/>
                </a:cubicBezTo>
                <a:cubicBezTo>
                  <a:pt x="2045252" y="3441148"/>
                  <a:pt x="1890393" y="3442165"/>
                  <a:pt x="1736035" y="3432313"/>
                </a:cubicBezTo>
                <a:cubicBezTo>
                  <a:pt x="1682404" y="3428890"/>
                  <a:pt x="1630209" y="3413409"/>
                  <a:pt x="1577009" y="3405809"/>
                </a:cubicBezTo>
                <a:cubicBezTo>
                  <a:pt x="1546087" y="3401391"/>
                  <a:pt x="1515054" y="3397691"/>
                  <a:pt x="1484243" y="3392556"/>
                </a:cubicBezTo>
                <a:cubicBezTo>
                  <a:pt x="1462025" y="3388853"/>
                  <a:pt x="1439713" y="3385230"/>
                  <a:pt x="1417983" y="3379304"/>
                </a:cubicBezTo>
                <a:cubicBezTo>
                  <a:pt x="1391029" y="3371953"/>
                  <a:pt x="1364974" y="3361635"/>
                  <a:pt x="1338470" y="3352800"/>
                </a:cubicBezTo>
                <a:lnTo>
                  <a:pt x="1298713" y="3339548"/>
                </a:lnTo>
                <a:lnTo>
                  <a:pt x="1219200" y="3313043"/>
                </a:lnTo>
                <a:lnTo>
                  <a:pt x="1179443" y="3299791"/>
                </a:lnTo>
                <a:cubicBezTo>
                  <a:pt x="1034726" y="3203313"/>
                  <a:pt x="1257837" y="3345616"/>
                  <a:pt x="1086678" y="3260035"/>
                </a:cubicBezTo>
                <a:cubicBezTo>
                  <a:pt x="1075503" y="3254447"/>
                  <a:pt x="1070570" y="3240461"/>
                  <a:pt x="1060174" y="3233530"/>
                </a:cubicBezTo>
                <a:cubicBezTo>
                  <a:pt x="1043737" y="3222572"/>
                  <a:pt x="1024835" y="3215861"/>
                  <a:pt x="1007165" y="3207026"/>
                </a:cubicBezTo>
                <a:cubicBezTo>
                  <a:pt x="993913" y="3193774"/>
                  <a:pt x="983003" y="3177666"/>
                  <a:pt x="967409" y="3167270"/>
                </a:cubicBezTo>
                <a:cubicBezTo>
                  <a:pt x="955786" y="3159521"/>
                  <a:pt x="939863" y="3160801"/>
                  <a:pt x="927652" y="3154017"/>
                </a:cubicBezTo>
                <a:cubicBezTo>
                  <a:pt x="899806" y="3138547"/>
                  <a:pt x="874643" y="3118678"/>
                  <a:pt x="848139" y="3101009"/>
                </a:cubicBezTo>
                <a:lnTo>
                  <a:pt x="848139" y="3101009"/>
                </a:lnTo>
                <a:cubicBezTo>
                  <a:pt x="830469" y="3083339"/>
                  <a:pt x="815922" y="3061861"/>
                  <a:pt x="795130" y="3048000"/>
                </a:cubicBezTo>
                <a:cubicBezTo>
                  <a:pt x="781878" y="3039165"/>
                  <a:pt x="767467" y="3031861"/>
                  <a:pt x="755374" y="3021496"/>
                </a:cubicBezTo>
                <a:cubicBezTo>
                  <a:pt x="709725" y="2982369"/>
                  <a:pt x="711288" y="2966323"/>
                  <a:pt x="662609" y="2941983"/>
                </a:cubicBezTo>
                <a:cubicBezTo>
                  <a:pt x="650115" y="2935736"/>
                  <a:pt x="636104" y="2933148"/>
                  <a:pt x="622852" y="2928730"/>
                </a:cubicBezTo>
                <a:cubicBezTo>
                  <a:pt x="546713" y="2852593"/>
                  <a:pt x="586223" y="2872348"/>
                  <a:pt x="516835" y="2849217"/>
                </a:cubicBezTo>
                <a:cubicBezTo>
                  <a:pt x="508000" y="2840382"/>
                  <a:pt x="500325" y="2830210"/>
                  <a:pt x="490330" y="2822713"/>
                </a:cubicBezTo>
                <a:cubicBezTo>
                  <a:pt x="464846" y="2803600"/>
                  <a:pt x="429930" y="2795187"/>
                  <a:pt x="410817" y="2769704"/>
                </a:cubicBezTo>
                <a:cubicBezTo>
                  <a:pt x="397565" y="2752035"/>
                  <a:pt x="383899" y="2734669"/>
                  <a:pt x="371061" y="2716696"/>
                </a:cubicBezTo>
                <a:cubicBezTo>
                  <a:pt x="361803" y="2703735"/>
                  <a:pt x="355818" y="2688201"/>
                  <a:pt x="344556" y="2676939"/>
                </a:cubicBezTo>
                <a:cubicBezTo>
                  <a:pt x="333294" y="2665677"/>
                  <a:pt x="318052" y="2659270"/>
                  <a:pt x="304800" y="2650435"/>
                </a:cubicBezTo>
                <a:cubicBezTo>
                  <a:pt x="287130" y="2623931"/>
                  <a:pt x="278295" y="2588592"/>
                  <a:pt x="251791" y="2570922"/>
                </a:cubicBezTo>
                <a:cubicBezTo>
                  <a:pt x="201639" y="2537486"/>
                  <a:pt x="223297" y="2555679"/>
                  <a:pt x="185530" y="2517913"/>
                </a:cubicBezTo>
                <a:cubicBezTo>
                  <a:pt x="176695" y="2491409"/>
                  <a:pt x="174523" y="2461646"/>
                  <a:pt x="159026" y="2438400"/>
                </a:cubicBezTo>
                <a:cubicBezTo>
                  <a:pt x="150191" y="2425148"/>
                  <a:pt x="139645" y="2412889"/>
                  <a:pt x="132522" y="2398643"/>
                </a:cubicBezTo>
                <a:cubicBezTo>
                  <a:pt x="98117" y="2329833"/>
                  <a:pt x="144533" y="2384150"/>
                  <a:pt x="92765" y="2332383"/>
                </a:cubicBezTo>
                <a:cubicBezTo>
                  <a:pt x="88348" y="2310296"/>
                  <a:pt x="85439" y="2287853"/>
                  <a:pt x="79513" y="2266122"/>
                </a:cubicBezTo>
                <a:cubicBezTo>
                  <a:pt x="72162" y="2239168"/>
                  <a:pt x="61844" y="2213113"/>
                  <a:pt x="53009" y="2186609"/>
                </a:cubicBezTo>
                <a:cubicBezTo>
                  <a:pt x="48591" y="2173357"/>
                  <a:pt x="42496" y="2160550"/>
                  <a:pt x="39756" y="2146852"/>
                </a:cubicBezTo>
                <a:cubicBezTo>
                  <a:pt x="34026" y="2118202"/>
                  <a:pt x="14947" y="2026510"/>
                  <a:pt x="13252" y="2001078"/>
                </a:cubicBezTo>
                <a:cubicBezTo>
                  <a:pt x="10607" y="1961410"/>
                  <a:pt x="0" y="1943652"/>
                  <a:pt x="0" y="1895061"/>
                </a:cubicBezTo>
                <a:close/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Volný tvar 24"/>
          <p:cNvSpPr/>
          <p:nvPr/>
        </p:nvSpPr>
        <p:spPr bwMode="auto">
          <a:xfrm>
            <a:off x="1762539" y="3366052"/>
            <a:ext cx="41324" cy="265044"/>
          </a:xfrm>
          <a:custGeom>
            <a:avLst/>
            <a:gdLst>
              <a:gd name="connsiteX0" fmla="*/ 0 w 41324"/>
              <a:gd name="connsiteY0" fmla="*/ 0 h 265044"/>
              <a:gd name="connsiteX1" fmla="*/ 26504 w 41324"/>
              <a:gd name="connsiteY1" fmla="*/ 66261 h 265044"/>
              <a:gd name="connsiteX2" fmla="*/ 39757 w 41324"/>
              <a:gd name="connsiteY2" fmla="*/ 106018 h 265044"/>
              <a:gd name="connsiteX3" fmla="*/ 39757 w 41324"/>
              <a:gd name="connsiteY3" fmla="*/ 265044 h 265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24" h="265044">
                <a:moveTo>
                  <a:pt x="0" y="0"/>
                </a:moveTo>
                <a:cubicBezTo>
                  <a:pt x="8835" y="22087"/>
                  <a:pt x="18151" y="43987"/>
                  <a:pt x="26504" y="66261"/>
                </a:cubicBezTo>
                <a:cubicBezTo>
                  <a:pt x="31409" y="79341"/>
                  <a:pt x="38828" y="92080"/>
                  <a:pt x="39757" y="106018"/>
                </a:cubicBezTo>
                <a:cubicBezTo>
                  <a:pt x="43283" y="158909"/>
                  <a:pt x="39757" y="212035"/>
                  <a:pt x="39757" y="265044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Volný tvar 25"/>
          <p:cNvSpPr/>
          <p:nvPr/>
        </p:nvSpPr>
        <p:spPr bwMode="auto">
          <a:xfrm>
            <a:off x="1656522" y="3335380"/>
            <a:ext cx="225287" cy="30672"/>
          </a:xfrm>
          <a:custGeom>
            <a:avLst/>
            <a:gdLst>
              <a:gd name="connsiteX0" fmla="*/ 225287 w 225287"/>
              <a:gd name="connsiteY0" fmla="*/ 30672 h 30672"/>
              <a:gd name="connsiteX1" fmla="*/ 0 w 225287"/>
              <a:gd name="connsiteY1" fmla="*/ 4168 h 30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5287" h="30672">
                <a:moveTo>
                  <a:pt x="225287" y="30672"/>
                </a:moveTo>
                <a:cubicBezTo>
                  <a:pt x="109809" y="-15519"/>
                  <a:pt x="182814" y="4168"/>
                  <a:pt x="0" y="4168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Volný tvar 26"/>
          <p:cNvSpPr>
            <a:spLocks noChangeAspect="1"/>
          </p:cNvSpPr>
          <p:nvPr/>
        </p:nvSpPr>
        <p:spPr bwMode="auto">
          <a:xfrm>
            <a:off x="4346714" y="2968205"/>
            <a:ext cx="82955" cy="108000"/>
          </a:xfrm>
          <a:custGeom>
            <a:avLst/>
            <a:gdLst>
              <a:gd name="connsiteX0" fmla="*/ 79513 w 132544"/>
              <a:gd name="connsiteY0" fmla="*/ 282 h 172560"/>
              <a:gd name="connsiteX1" fmla="*/ 13252 w 132544"/>
              <a:gd name="connsiteY1" fmla="*/ 26786 h 172560"/>
              <a:gd name="connsiteX2" fmla="*/ 0 w 132544"/>
              <a:gd name="connsiteY2" fmla="*/ 66543 h 172560"/>
              <a:gd name="connsiteX3" fmla="*/ 39757 w 132544"/>
              <a:gd name="connsiteY3" fmla="*/ 159308 h 172560"/>
              <a:gd name="connsiteX4" fmla="*/ 79513 w 132544"/>
              <a:gd name="connsiteY4" fmla="*/ 172560 h 172560"/>
              <a:gd name="connsiteX5" fmla="*/ 132522 w 132544"/>
              <a:gd name="connsiteY5" fmla="*/ 159308 h 172560"/>
              <a:gd name="connsiteX6" fmla="*/ 106017 w 132544"/>
              <a:gd name="connsiteY6" fmla="*/ 13534 h 172560"/>
              <a:gd name="connsiteX7" fmla="*/ 79513 w 132544"/>
              <a:gd name="connsiteY7" fmla="*/ 282 h 17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2544" h="172560">
                <a:moveTo>
                  <a:pt x="79513" y="282"/>
                </a:moveTo>
                <a:cubicBezTo>
                  <a:pt x="64052" y="2491"/>
                  <a:pt x="31527" y="11557"/>
                  <a:pt x="13252" y="26786"/>
                </a:cubicBezTo>
                <a:cubicBezTo>
                  <a:pt x="2521" y="35729"/>
                  <a:pt x="0" y="52574"/>
                  <a:pt x="0" y="66543"/>
                </a:cubicBezTo>
                <a:cubicBezTo>
                  <a:pt x="0" y="105038"/>
                  <a:pt x="6035" y="139075"/>
                  <a:pt x="39757" y="159308"/>
                </a:cubicBezTo>
                <a:cubicBezTo>
                  <a:pt x="51735" y="166495"/>
                  <a:pt x="66261" y="168143"/>
                  <a:pt x="79513" y="172560"/>
                </a:cubicBezTo>
                <a:cubicBezTo>
                  <a:pt x="97183" y="168143"/>
                  <a:pt x="125347" y="176049"/>
                  <a:pt x="132522" y="159308"/>
                </a:cubicBezTo>
                <a:cubicBezTo>
                  <a:pt x="133372" y="157324"/>
                  <a:pt x="109614" y="22527"/>
                  <a:pt x="106017" y="13534"/>
                </a:cubicBezTo>
                <a:cubicBezTo>
                  <a:pt x="104376" y="9433"/>
                  <a:pt x="94974" y="-1927"/>
                  <a:pt x="79513" y="282"/>
                </a:cubicBezTo>
                <a:close/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Volný tvar 27"/>
          <p:cNvSpPr/>
          <p:nvPr/>
        </p:nvSpPr>
        <p:spPr bwMode="auto">
          <a:xfrm>
            <a:off x="901700" y="3352800"/>
            <a:ext cx="5016549" cy="1739900"/>
          </a:xfrm>
          <a:custGeom>
            <a:avLst/>
            <a:gdLst>
              <a:gd name="connsiteX0" fmla="*/ 0 w 5016549"/>
              <a:gd name="connsiteY0" fmla="*/ 0 h 1739900"/>
              <a:gd name="connsiteX1" fmla="*/ 127000 w 5016549"/>
              <a:gd name="connsiteY1" fmla="*/ 63500 h 1739900"/>
              <a:gd name="connsiteX2" fmla="*/ 215900 w 5016549"/>
              <a:gd name="connsiteY2" fmla="*/ 114300 h 1739900"/>
              <a:gd name="connsiteX3" fmla="*/ 304800 w 5016549"/>
              <a:gd name="connsiteY3" fmla="*/ 139700 h 1739900"/>
              <a:gd name="connsiteX4" fmla="*/ 355600 w 5016549"/>
              <a:gd name="connsiteY4" fmla="*/ 165100 h 1739900"/>
              <a:gd name="connsiteX5" fmla="*/ 457200 w 5016549"/>
              <a:gd name="connsiteY5" fmla="*/ 190500 h 1739900"/>
              <a:gd name="connsiteX6" fmla="*/ 482600 w 5016549"/>
              <a:gd name="connsiteY6" fmla="*/ 228600 h 1739900"/>
              <a:gd name="connsiteX7" fmla="*/ 533400 w 5016549"/>
              <a:gd name="connsiteY7" fmla="*/ 241300 h 1739900"/>
              <a:gd name="connsiteX8" fmla="*/ 609600 w 5016549"/>
              <a:gd name="connsiteY8" fmla="*/ 266700 h 1739900"/>
              <a:gd name="connsiteX9" fmla="*/ 711200 w 5016549"/>
              <a:gd name="connsiteY9" fmla="*/ 317500 h 1739900"/>
              <a:gd name="connsiteX10" fmla="*/ 749300 w 5016549"/>
              <a:gd name="connsiteY10" fmla="*/ 330200 h 1739900"/>
              <a:gd name="connsiteX11" fmla="*/ 838200 w 5016549"/>
              <a:gd name="connsiteY11" fmla="*/ 368300 h 1739900"/>
              <a:gd name="connsiteX12" fmla="*/ 927100 w 5016549"/>
              <a:gd name="connsiteY12" fmla="*/ 431800 h 1739900"/>
              <a:gd name="connsiteX13" fmla="*/ 952500 w 5016549"/>
              <a:gd name="connsiteY13" fmla="*/ 469900 h 1739900"/>
              <a:gd name="connsiteX14" fmla="*/ 1028700 w 5016549"/>
              <a:gd name="connsiteY14" fmla="*/ 520700 h 1739900"/>
              <a:gd name="connsiteX15" fmla="*/ 1054100 w 5016549"/>
              <a:gd name="connsiteY15" fmla="*/ 558800 h 1739900"/>
              <a:gd name="connsiteX16" fmla="*/ 1181100 w 5016549"/>
              <a:gd name="connsiteY16" fmla="*/ 596900 h 1739900"/>
              <a:gd name="connsiteX17" fmla="*/ 1295400 w 5016549"/>
              <a:gd name="connsiteY17" fmla="*/ 635000 h 1739900"/>
              <a:gd name="connsiteX18" fmla="*/ 1333500 w 5016549"/>
              <a:gd name="connsiteY18" fmla="*/ 647700 h 1739900"/>
              <a:gd name="connsiteX19" fmla="*/ 1422400 w 5016549"/>
              <a:gd name="connsiteY19" fmla="*/ 673100 h 1739900"/>
              <a:gd name="connsiteX20" fmla="*/ 1511300 w 5016549"/>
              <a:gd name="connsiteY20" fmla="*/ 685800 h 1739900"/>
              <a:gd name="connsiteX21" fmla="*/ 1549400 w 5016549"/>
              <a:gd name="connsiteY21" fmla="*/ 698500 h 1739900"/>
              <a:gd name="connsiteX22" fmla="*/ 1587500 w 5016549"/>
              <a:gd name="connsiteY22" fmla="*/ 723900 h 1739900"/>
              <a:gd name="connsiteX23" fmla="*/ 1676400 w 5016549"/>
              <a:gd name="connsiteY23" fmla="*/ 736600 h 1739900"/>
              <a:gd name="connsiteX24" fmla="*/ 1714500 w 5016549"/>
              <a:gd name="connsiteY24" fmla="*/ 749300 h 1739900"/>
              <a:gd name="connsiteX25" fmla="*/ 1765300 w 5016549"/>
              <a:gd name="connsiteY25" fmla="*/ 774700 h 1739900"/>
              <a:gd name="connsiteX26" fmla="*/ 2006600 w 5016549"/>
              <a:gd name="connsiteY26" fmla="*/ 812800 h 1739900"/>
              <a:gd name="connsiteX27" fmla="*/ 2120900 w 5016549"/>
              <a:gd name="connsiteY27" fmla="*/ 838200 h 1739900"/>
              <a:gd name="connsiteX28" fmla="*/ 2209800 w 5016549"/>
              <a:gd name="connsiteY28" fmla="*/ 889000 h 1739900"/>
              <a:gd name="connsiteX29" fmla="*/ 2260600 w 5016549"/>
              <a:gd name="connsiteY29" fmla="*/ 901700 h 1739900"/>
              <a:gd name="connsiteX30" fmla="*/ 2336800 w 5016549"/>
              <a:gd name="connsiteY30" fmla="*/ 927100 h 1739900"/>
              <a:gd name="connsiteX31" fmla="*/ 2374900 w 5016549"/>
              <a:gd name="connsiteY31" fmla="*/ 939800 h 1739900"/>
              <a:gd name="connsiteX32" fmla="*/ 2476500 w 5016549"/>
              <a:gd name="connsiteY32" fmla="*/ 965200 h 1739900"/>
              <a:gd name="connsiteX33" fmla="*/ 2527300 w 5016549"/>
              <a:gd name="connsiteY33" fmla="*/ 977900 h 1739900"/>
              <a:gd name="connsiteX34" fmla="*/ 2603500 w 5016549"/>
              <a:gd name="connsiteY34" fmla="*/ 1003300 h 1739900"/>
              <a:gd name="connsiteX35" fmla="*/ 2705100 w 5016549"/>
              <a:gd name="connsiteY35" fmla="*/ 1028700 h 1739900"/>
              <a:gd name="connsiteX36" fmla="*/ 2908300 w 5016549"/>
              <a:gd name="connsiteY36" fmla="*/ 1066800 h 1739900"/>
              <a:gd name="connsiteX37" fmla="*/ 2984500 w 5016549"/>
              <a:gd name="connsiteY37" fmla="*/ 1104900 h 1739900"/>
              <a:gd name="connsiteX38" fmla="*/ 3149600 w 5016549"/>
              <a:gd name="connsiteY38" fmla="*/ 1117600 h 1739900"/>
              <a:gd name="connsiteX39" fmla="*/ 3187700 w 5016549"/>
              <a:gd name="connsiteY39" fmla="*/ 1130300 h 1739900"/>
              <a:gd name="connsiteX40" fmla="*/ 3238500 w 5016549"/>
              <a:gd name="connsiteY40" fmla="*/ 1155700 h 1739900"/>
              <a:gd name="connsiteX41" fmla="*/ 3378200 w 5016549"/>
              <a:gd name="connsiteY41" fmla="*/ 1181100 h 1739900"/>
              <a:gd name="connsiteX42" fmla="*/ 3416300 w 5016549"/>
              <a:gd name="connsiteY42" fmla="*/ 1193800 h 1739900"/>
              <a:gd name="connsiteX43" fmla="*/ 3568700 w 5016549"/>
              <a:gd name="connsiteY43" fmla="*/ 1231900 h 1739900"/>
              <a:gd name="connsiteX44" fmla="*/ 3619500 w 5016549"/>
              <a:gd name="connsiteY44" fmla="*/ 1244600 h 1739900"/>
              <a:gd name="connsiteX45" fmla="*/ 3797300 w 5016549"/>
              <a:gd name="connsiteY45" fmla="*/ 1295400 h 1739900"/>
              <a:gd name="connsiteX46" fmla="*/ 3886200 w 5016549"/>
              <a:gd name="connsiteY46" fmla="*/ 1320800 h 1739900"/>
              <a:gd name="connsiteX47" fmla="*/ 3924300 w 5016549"/>
              <a:gd name="connsiteY47" fmla="*/ 1346200 h 1739900"/>
              <a:gd name="connsiteX48" fmla="*/ 4000500 w 5016549"/>
              <a:gd name="connsiteY48" fmla="*/ 1358900 h 1739900"/>
              <a:gd name="connsiteX49" fmla="*/ 4038600 w 5016549"/>
              <a:gd name="connsiteY49" fmla="*/ 1371600 h 1739900"/>
              <a:gd name="connsiteX50" fmla="*/ 4089400 w 5016549"/>
              <a:gd name="connsiteY50" fmla="*/ 1384300 h 1739900"/>
              <a:gd name="connsiteX51" fmla="*/ 4127500 w 5016549"/>
              <a:gd name="connsiteY51" fmla="*/ 1422400 h 1739900"/>
              <a:gd name="connsiteX52" fmla="*/ 4229100 w 5016549"/>
              <a:gd name="connsiteY52" fmla="*/ 1447800 h 1739900"/>
              <a:gd name="connsiteX53" fmla="*/ 4356100 w 5016549"/>
              <a:gd name="connsiteY53" fmla="*/ 1524000 h 1739900"/>
              <a:gd name="connsiteX54" fmla="*/ 4432300 w 5016549"/>
              <a:gd name="connsiteY54" fmla="*/ 1536700 h 1739900"/>
              <a:gd name="connsiteX55" fmla="*/ 4508500 w 5016549"/>
              <a:gd name="connsiteY55" fmla="*/ 1562100 h 1739900"/>
              <a:gd name="connsiteX56" fmla="*/ 4559300 w 5016549"/>
              <a:gd name="connsiteY56" fmla="*/ 1574800 h 1739900"/>
              <a:gd name="connsiteX57" fmla="*/ 4597400 w 5016549"/>
              <a:gd name="connsiteY57" fmla="*/ 1587500 h 1739900"/>
              <a:gd name="connsiteX58" fmla="*/ 4699000 w 5016549"/>
              <a:gd name="connsiteY58" fmla="*/ 1612900 h 1739900"/>
              <a:gd name="connsiteX59" fmla="*/ 4749800 w 5016549"/>
              <a:gd name="connsiteY59" fmla="*/ 1625600 h 1739900"/>
              <a:gd name="connsiteX60" fmla="*/ 4787900 w 5016549"/>
              <a:gd name="connsiteY60" fmla="*/ 1651000 h 1739900"/>
              <a:gd name="connsiteX61" fmla="*/ 4826000 w 5016549"/>
              <a:gd name="connsiteY61" fmla="*/ 1663700 h 1739900"/>
              <a:gd name="connsiteX62" fmla="*/ 4914900 w 5016549"/>
              <a:gd name="connsiteY62" fmla="*/ 1689100 h 1739900"/>
              <a:gd name="connsiteX63" fmla="*/ 4953000 w 5016549"/>
              <a:gd name="connsiteY63" fmla="*/ 1714500 h 1739900"/>
              <a:gd name="connsiteX64" fmla="*/ 5016500 w 5016549"/>
              <a:gd name="connsiteY64" fmla="*/ 1739900 h 1739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5016549" h="1739900">
                <a:moveTo>
                  <a:pt x="0" y="0"/>
                </a:moveTo>
                <a:cubicBezTo>
                  <a:pt x="176621" y="105973"/>
                  <a:pt x="-45838" y="-22919"/>
                  <a:pt x="127000" y="63500"/>
                </a:cubicBezTo>
                <a:cubicBezTo>
                  <a:pt x="194709" y="97355"/>
                  <a:pt x="134261" y="84613"/>
                  <a:pt x="215900" y="114300"/>
                </a:cubicBezTo>
                <a:cubicBezTo>
                  <a:pt x="244864" y="124832"/>
                  <a:pt x="275836" y="129168"/>
                  <a:pt x="304800" y="139700"/>
                </a:cubicBezTo>
                <a:cubicBezTo>
                  <a:pt x="322592" y="146170"/>
                  <a:pt x="338199" y="157642"/>
                  <a:pt x="355600" y="165100"/>
                </a:cubicBezTo>
                <a:cubicBezTo>
                  <a:pt x="389771" y="179745"/>
                  <a:pt x="419929" y="183046"/>
                  <a:pt x="457200" y="190500"/>
                </a:cubicBezTo>
                <a:cubicBezTo>
                  <a:pt x="465667" y="203200"/>
                  <a:pt x="469900" y="220133"/>
                  <a:pt x="482600" y="228600"/>
                </a:cubicBezTo>
                <a:cubicBezTo>
                  <a:pt x="497123" y="238282"/>
                  <a:pt x="516682" y="236284"/>
                  <a:pt x="533400" y="241300"/>
                </a:cubicBezTo>
                <a:cubicBezTo>
                  <a:pt x="559045" y="248993"/>
                  <a:pt x="584991" y="256153"/>
                  <a:pt x="609600" y="266700"/>
                </a:cubicBezTo>
                <a:cubicBezTo>
                  <a:pt x="644403" y="281615"/>
                  <a:pt x="675279" y="305526"/>
                  <a:pt x="711200" y="317500"/>
                </a:cubicBezTo>
                <a:cubicBezTo>
                  <a:pt x="723900" y="321733"/>
                  <a:pt x="737326" y="324213"/>
                  <a:pt x="749300" y="330200"/>
                </a:cubicBezTo>
                <a:cubicBezTo>
                  <a:pt x="837005" y="374053"/>
                  <a:pt x="732474" y="341869"/>
                  <a:pt x="838200" y="368300"/>
                </a:cubicBezTo>
                <a:cubicBezTo>
                  <a:pt x="859833" y="382722"/>
                  <a:pt x="911347" y="416047"/>
                  <a:pt x="927100" y="431800"/>
                </a:cubicBezTo>
                <a:cubicBezTo>
                  <a:pt x="937893" y="442593"/>
                  <a:pt x="941013" y="459849"/>
                  <a:pt x="952500" y="469900"/>
                </a:cubicBezTo>
                <a:cubicBezTo>
                  <a:pt x="975474" y="490002"/>
                  <a:pt x="1028700" y="520700"/>
                  <a:pt x="1028700" y="520700"/>
                </a:cubicBezTo>
                <a:cubicBezTo>
                  <a:pt x="1037167" y="533400"/>
                  <a:pt x="1041157" y="550710"/>
                  <a:pt x="1054100" y="558800"/>
                </a:cubicBezTo>
                <a:cubicBezTo>
                  <a:pt x="1081732" y="576070"/>
                  <a:pt x="1146783" y="586605"/>
                  <a:pt x="1181100" y="596900"/>
                </a:cubicBezTo>
                <a:lnTo>
                  <a:pt x="1295400" y="635000"/>
                </a:lnTo>
                <a:cubicBezTo>
                  <a:pt x="1308100" y="639233"/>
                  <a:pt x="1320628" y="644022"/>
                  <a:pt x="1333500" y="647700"/>
                </a:cubicBezTo>
                <a:cubicBezTo>
                  <a:pt x="1363133" y="656167"/>
                  <a:pt x="1392265" y="666642"/>
                  <a:pt x="1422400" y="673100"/>
                </a:cubicBezTo>
                <a:cubicBezTo>
                  <a:pt x="1451670" y="679372"/>
                  <a:pt x="1481667" y="681567"/>
                  <a:pt x="1511300" y="685800"/>
                </a:cubicBezTo>
                <a:cubicBezTo>
                  <a:pt x="1524000" y="690033"/>
                  <a:pt x="1537426" y="692513"/>
                  <a:pt x="1549400" y="698500"/>
                </a:cubicBezTo>
                <a:cubicBezTo>
                  <a:pt x="1563052" y="705326"/>
                  <a:pt x="1572880" y="719514"/>
                  <a:pt x="1587500" y="723900"/>
                </a:cubicBezTo>
                <a:cubicBezTo>
                  <a:pt x="1616172" y="732502"/>
                  <a:pt x="1646767" y="732367"/>
                  <a:pt x="1676400" y="736600"/>
                </a:cubicBezTo>
                <a:cubicBezTo>
                  <a:pt x="1689100" y="740833"/>
                  <a:pt x="1702195" y="744027"/>
                  <a:pt x="1714500" y="749300"/>
                </a:cubicBezTo>
                <a:cubicBezTo>
                  <a:pt x="1731901" y="756758"/>
                  <a:pt x="1747096" y="769499"/>
                  <a:pt x="1765300" y="774700"/>
                </a:cubicBezTo>
                <a:cubicBezTo>
                  <a:pt x="1870479" y="804751"/>
                  <a:pt x="1902146" y="797878"/>
                  <a:pt x="2006600" y="812800"/>
                </a:cubicBezTo>
                <a:cubicBezTo>
                  <a:pt x="2044221" y="818174"/>
                  <a:pt x="2083925" y="828956"/>
                  <a:pt x="2120900" y="838200"/>
                </a:cubicBezTo>
                <a:cubicBezTo>
                  <a:pt x="2152483" y="859255"/>
                  <a:pt x="2172970" y="875189"/>
                  <a:pt x="2209800" y="889000"/>
                </a:cubicBezTo>
                <a:cubicBezTo>
                  <a:pt x="2226143" y="895129"/>
                  <a:pt x="2243882" y="896684"/>
                  <a:pt x="2260600" y="901700"/>
                </a:cubicBezTo>
                <a:cubicBezTo>
                  <a:pt x="2286245" y="909393"/>
                  <a:pt x="2311400" y="918633"/>
                  <a:pt x="2336800" y="927100"/>
                </a:cubicBezTo>
                <a:cubicBezTo>
                  <a:pt x="2349500" y="931333"/>
                  <a:pt x="2361773" y="937175"/>
                  <a:pt x="2374900" y="939800"/>
                </a:cubicBezTo>
                <a:cubicBezTo>
                  <a:pt x="2504002" y="965620"/>
                  <a:pt x="2385378" y="939165"/>
                  <a:pt x="2476500" y="965200"/>
                </a:cubicBezTo>
                <a:cubicBezTo>
                  <a:pt x="2493283" y="969995"/>
                  <a:pt x="2510582" y="972884"/>
                  <a:pt x="2527300" y="977900"/>
                </a:cubicBezTo>
                <a:cubicBezTo>
                  <a:pt x="2552945" y="985593"/>
                  <a:pt x="2577525" y="996806"/>
                  <a:pt x="2603500" y="1003300"/>
                </a:cubicBezTo>
                <a:lnTo>
                  <a:pt x="2705100" y="1028700"/>
                </a:lnTo>
                <a:cubicBezTo>
                  <a:pt x="2793552" y="1087668"/>
                  <a:pt x="2711977" y="1042260"/>
                  <a:pt x="2908300" y="1066800"/>
                </a:cubicBezTo>
                <a:cubicBezTo>
                  <a:pt x="3116699" y="1092850"/>
                  <a:pt x="2757601" y="1062356"/>
                  <a:pt x="2984500" y="1104900"/>
                </a:cubicBezTo>
                <a:cubicBezTo>
                  <a:pt x="3038751" y="1115072"/>
                  <a:pt x="3094567" y="1113367"/>
                  <a:pt x="3149600" y="1117600"/>
                </a:cubicBezTo>
                <a:cubicBezTo>
                  <a:pt x="3162300" y="1121833"/>
                  <a:pt x="3175395" y="1125027"/>
                  <a:pt x="3187700" y="1130300"/>
                </a:cubicBezTo>
                <a:cubicBezTo>
                  <a:pt x="3205101" y="1137758"/>
                  <a:pt x="3220539" y="1149713"/>
                  <a:pt x="3238500" y="1155700"/>
                </a:cubicBezTo>
                <a:cubicBezTo>
                  <a:pt x="3261612" y="1163404"/>
                  <a:pt x="3359009" y="1176835"/>
                  <a:pt x="3378200" y="1181100"/>
                </a:cubicBezTo>
                <a:cubicBezTo>
                  <a:pt x="3391268" y="1184004"/>
                  <a:pt x="3403385" y="1190278"/>
                  <a:pt x="3416300" y="1193800"/>
                </a:cubicBezTo>
                <a:lnTo>
                  <a:pt x="3568700" y="1231900"/>
                </a:lnTo>
                <a:lnTo>
                  <a:pt x="3619500" y="1244600"/>
                </a:lnTo>
                <a:cubicBezTo>
                  <a:pt x="3698925" y="1297550"/>
                  <a:pt x="3636555" y="1263251"/>
                  <a:pt x="3797300" y="1295400"/>
                </a:cubicBezTo>
                <a:cubicBezTo>
                  <a:pt x="3810864" y="1298113"/>
                  <a:pt x="3870061" y="1312730"/>
                  <a:pt x="3886200" y="1320800"/>
                </a:cubicBezTo>
                <a:cubicBezTo>
                  <a:pt x="3899852" y="1327626"/>
                  <a:pt x="3909820" y="1341373"/>
                  <a:pt x="3924300" y="1346200"/>
                </a:cubicBezTo>
                <a:cubicBezTo>
                  <a:pt x="3948729" y="1354343"/>
                  <a:pt x="3975363" y="1353314"/>
                  <a:pt x="4000500" y="1358900"/>
                </a:cubicBezTo>
                <a:cubicBezTo>
                  <a:pt x="4013568" y="1361804"/>
                  <a:pt x="4025728" y="1367922"/>
                  <a:pt x="4038600" y="1371600"/>
                </a:cubicBezTo>
                <a:cubicBezTo>
                  <a:pt x="4055383" y="1376395"/>
                  <a:pt x="4072467" y="1380067"/>
                  <a:pt x="4089400" y="1384300"/>
                </a:cubicBezTo>
                <a:cubicBezTo>
                  <a:pt x="4102100" y="1397000"/>
                  <a:pt x="4111436" y="1414368"/>
                  <a:pt x="4127500" y="1422400"/>
                </a:cubicBezTo>
                <a:cubicBezTo>
                  <a:pt x="4240095" y="1478698"/>
                  <a:pt x="4148215" y="1402864"/>
                  <a:pt x="4229100" y="1447800"/>
                </a:cubicBezTo>
                <a:cubicBezTo>
                  <a:pt x="4262471" y="1466339"/>
                  <a:pt x="4314327" y="1511468"/>
                  <a:pt x="4356100" y="1524000"/>
                </a:cubicBezTo>
                <a:cubicBezTo>
                  <a:pt x="4380764" y="1531399"/>
                  <a:pt x="4407318" y="1530455"/>
                  <a:pt x="4432300" y="1536700"/>
                </a:cubicBezTo>
                <a:cubicBezTo>
                  <a:pt x="4458275" y="1543194"/>
                  <a:pt x="4482525" y="1555606"/>
                  <a:pt x="4508500" y="1562100"/>
                </a:cubicBezTo>
                <a:cubicBezTo>
                  <a:pt x="4525433" y="1566333"/>
                  <a:pt x="4542517" y="1570005"/>
                  <a:pt x="4559300" y="1574800"/>
                </a:cubicBezTo>
                <a:cubicBezTo>
                  <a:pt x="4572172" y="1578478"/>
                  <a:pt x="4584485" y="1583978"/>
                  <a:pt x="4597400" y="1587500"/>
                </a:cubicBezTo>
                <a:cubicBezTo>
                  <a:pt x="4631079" y="1596685"/>
                  <a:pt x="4665133" y="1604433"/>
                  <a:pt x="4699000" y="1612900"/>
                </a:cubicBezTo>
                <a:lnTo>
                  <a:pt x="4749800" y="1625600"/>
                </a:lnTo>
                <a:cubicBezTo>
                  <a:pt x="4762500" y="1634067"/>
                  <a:pt x="4774248" y="1644174"/>
                  <a:pt x="4787900" y="1651000"/>
                </a:cubicBezTo>
                <a:cubicBezTo>
                  <a:pt x="4799874" y="1656987"/>
                  <a:pt x="4813128" y="1660022"/>
                  <a:pt x="4826000" y="1663700"/>
                </a:cubicBezTo>
                <a:cubicBezTo>
                  <a:pt x="4844989" y="1669125"/>
                  <a:pt x="4894600" y="1678950"/>
                  <a:pt x="4914900" y="1689100"/>
                </a:cubicBezTo>
                <a:cubicBezTo>
                  <a:pt x="4928552" y="1695926"/>
                  <a:pt x="4938708" y="1709141"/>
                  <a:pt x="4953000" y="1714500"/>
                </a:cubicBezTo>
                <a:cubicBezTo>
                  <a:pt x="5020651" y="1739869"/>
                  <a:pt x="5016500" y="1703292"/>
                  <a:pt x="5016500" y="173990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Volný tvar 28"/>
          <p:cNvSpPr/>
          <p:nvPr/>
        </p:nvSpPr>
        <p:spPr bwMode="auto">
          <a:xfrm>
            <a:off x="1054100" y="3162300"/>
            <a:ext cx="165100" cy="190500"/>
          </a:xfrm>
          <a:custGeom>
            <a:avLst/>
            <a:gdLst>
              <a:gd name="connsiteX0" fmla="*/ 0 w 165100"/>
              <a:gd name="connsiteY0" fmla="*/ 0 h 190500"/>
              <a:gd name="connsiteX1" fmla="*/ 12700 w 165100"/>
              <a:gd name="connsiteY1" fmla="*/ 127000 h 190500"/>
              <a:gd name="connsiteX2" fmla="*/ 25400 w 165100"/>
              <a:gd name="connsiteY2" fmla="*/ 165100 h 190500"/>
              <a:gd name="connsiteX3" fmla="*/ 63500 w 165100"/>
              <a:gd name="connsiteY3" fmla="*/ 190500 h 190500"/>
              <a:gd name="connsiteX4" fmla="*/ 152400 w 165100"/>
              <a:gd name="connsiteY4" fmla="*/ 177800 h 190500"/>
              <a:gd name="connsiteX5" fmla="*/ 165100 w 165100"/>
              <a:gd name="connsiteY5" fmla="*/ 139700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5100" h="190500">
                <a:moveTo>
                  <a:pt x="0" y="0"/>
                </a:moveTo>
                <a:cubicBezTo>
                  <a:pt x="4233" y="42333"/>
                  <a:pt x="6231" y="84950"/>
                  <a:pt x="12700" y="127000"/>
                </a:cubicBezTo>
                <a:cubicBezTo>
                  <a:pt x="14736" y="140231"/>
                  <a:pt x="17037" y="154647"/>
                  <a:pt x="25400" y="165100"/>
                </a:cubicBezTo>
                <a:cubicBezTo>
                  <a:pt x="34935" y="177019"/>
                  <a:pt x="50800" y="182033"/>
                  <a:pt x="63500" y="190500"/>
                </a:cubicBezTo>
                <a:cubicBezTo>
                  <a:pt x="93133" y="186267"/>
                  <a:pt x="125626" y="191187"/>
                  <a:pt x="152400" y="177800"/>
                </a:cubicBezTo>
                <a:cubicBezTo>
                  <a:pt x="164374" y="171813"/>
                  <a:pt x="165100" y="139700"/>
                  <a:pt x="165100" y="13970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Volný tvar 29"/>
          <p:cNvSpPr/>
          <p:nvPr/>
        </p:nvSpPr>
        <p:spPr bwMode="auto">
          <a:xfrm>
            <a:off x="1028700" y="3238500"/>
            <a:ext cx="0" cy="0"/>
          </a:xfrm>
          <a:custGeom>
            <a:avLst/>
            <a:gdLst>
              <a:gd name="connsiteX0" fmla="*/ 0 w 0"/>
              <a:gd name="connsiteY0" fmla="*/ 0 h 0"/>
              <a:gd name="connsiteX1" fmla="*/ 0 w 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Volný tvar 30"/>
          <p:cNvSpPr/>
          <p:nvPr/>
        </p:nvSpPr>
        <p:spPr bwMode="auto">
          <a:xfrm>
            <a:off x="1003300" y="3200400"/>
            <a:ext cx="152400" cy="50800"/>
          </a:xfrm>
          <a:custGeom>
            <a:avLst/>
            <a:gdLst>
              <a:gd name="connsiteX0" fmla="*/ 152400 w 152400"/>
              <a:gd name="connsiteY0" fmla="*/ 50800 h 50800"/>
              <a:gd name="connsiteX1" fmla="*/ 12700 w 152400"/>
              <a:gd name="connsiteY1" fmla="*/ 12700 h 50800"/>
              <a:gd name="connsiteX2" fmla="*/ 0 w 152400"/>
              <a:gd name="connsiteY2" fmla="*/ 0 h 5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2400" h="50800">
                <a:moveTo>
                  <a:pt x="152400" y="50800"/>
                </a:moveTo>
                <a:cubicBezTo>
                  <a:pt x="127600" y="45840"/>
                  <a:pt x="28813" y="28813"/>
                  <a:pt x="12700" y="12700"/>
                </a:cubicBezTo>
                <a:lnTo>
                  <a:pt x="0" y="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227923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3" grpId="0"/>
      <p:bldP spid="21" grpId="0"/>
      <p:bldP spid="22" grpId="0"/>
      <p:bldP spid="40" grpId="0"/>
      <p:bldP spid="41" grpId="0"/>
      <p:bldP spid="44" grpId="0"/>
      <p:bldP spid="45" grpId="0"/>
      <p:bldP spid="46" grpId="0"/>
      <p:bldP spid="3" grpId="0" animBg="1"/>
      <p:bldP spid="4" grpId="0" animBg="1"/>
      <p:bldP spid="5" grpId="0" animBg="1"/>
      <p:bldP spid="7" grpId="0" animBg="1"/>
      <p:bldP spid="8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9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620690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Thaletova věta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0" y="2102888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Sestrojte kružnici k(k(S; r = 35 mm) a bod X (|XS| = 85 mm). Sestrojte tečnu kružnice k, procházející bodem X. Bod dotyku označte T a vypočtěte |XT|.</a:t>
            </a:r>
            <a:endParaRPr lang="cs-CZ" dirty="0"/>
          </a:p>
        </p:txBody>
      </p:sp>
      <p:sp>
        <p:nvSpPr>
          <p:cNvPr id="43" name="Obdélník 42"/>
          <p:cNvSpPr/>
          <p:nvPr/>
        </p:nvSpPr>
        <p:spPr>
          <a:xfrm>
            <a:off x="-15316" y="2880000"/>
            <a:ext cx="17790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u="sng" dirty="0" smtClean="0"/>
              <a:t>Konstrukce:</a:t>
            </a:r>
            <a:r>
              <a:rPr lang="cs-CZ" b="1" dirty="0" smtClean="0"/>
              <a:t> </a:t>
            </a:r>
            <a:endParaRPr lang="cs-CZ" b="1" dirty="0"/>
          </a:p>
        </p:txBody>
      </p:sp>
      <p:sp>
        <p:nvSpPr>
          <p:cNvPr id="21" name="Obdélník 20"/>
          <p:cNvSpPr/>
          <p:nvPr/>
        </p:nvSpPr>
        <p:spPr>
          <a:xfrm>
            <a:off x="5760000" y="2880000"/>
            <a:ext cx="26126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u="sng" dirty="0" smtClean="0"/>
              <a:t>Postup konstrukce: </a:t>
            </a:r>
            <a:endParaRPr lang="cs-CZ" b="1" u="sng" dirty="0"/>
          </a:p>
        </p:txBody>
      </p:sp>
      <p:sp>
        <p:nvSpPr>
          <p:cNvPr id="22" name="Obdélník 21"/>
          <p:cNvSpPr/>
          <p:nvPr/>
        </p:nvSpPr>
        <p:spPr>
          <a:xfrm>
            <a:off x="5760000" y="3420000"/>
            <a:ext cx="2484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1. k; k(S; r = 35 mm)</a:t>
            </a:r>
            <a:endParaRPr lang="cs-CZ" b="1" dirty="0"/>
          </a:p>
        </p:txBody>
      </p:sp>
      <p:sp>
        <p:nvSpPr>
          <p:cNvPr id="40" name="Obdélník 39"/>
          <p:cNvSpPr/>
          <p:nvPr/>
        </p:nvSpPr>
        <p:spPr>
          <a:xfrm>
            <a:off x="5760000" y="3888000"/>
            <a:ext cx="2808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2. X; |SX| = 85 mm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Obdélník 40"/>
              <p:cNvSpPr/>
              <p:nvPr/>
            </p:nvSpPr>
            <p:spPr>
              <a:xfrm>
                <a:off x="5760000" y="4356000"/>
                <a:ext cx="2988464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b="1" dirty="0" smtClean="0"/>
                  <a:t>3. O; O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  <a:ea typeface="Cambria Math"/>
                      </a:rPr>
                      <m:t>∈</m:t>
                    </m:r>
                  </m:oMath>
                </a14:m>
                <a:r>
                  <a:rPr lang="cs-CZ" b="1" dirty="0" smtClean="0"/>
                  <a:t>SX, |SO| = |XO|</a:t>
                </a:r>
                <a:endParaRPr lang="cs-CZ" b="1" dirty="0"/>
              </a:p>
            </p:txBody>
          </p:sp>
        </mc:Choice>
        <mc:Fallback xmlns="">
          <p:sp>
            <p:nvSpPr>
              <p:cNvPr id="41" name="Obdélník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000" y="4356000"/>
                <a:ext cx="2988464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1837"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Obdélník 43"/>
          <p:cNvSpPr/>
          <p:nvPr/>
        </p:nvSpPr>
        <p:spPr>
          <a:xfrm>
            <a:off x="5760000" y="4824000"/>
            <a:ext cx="21422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4. o; o(O, |SO|)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Obdélník 44"/>
              <p:cNvSpPr/>
              <p:nvPr/>
            </p:nvSpPr>
            <p:spPr>
              <a:xfrm>
                <a:off x="5760000" y="5292000"/>
                <a:ext cx="2142224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b="1" dirty="0" smtClean="0"/>
                  <a:t>5. T; T 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  <a:ea typeface="Cambria Math"/>
                      </a:rPr>
                      <m:t>∈</m:t>
                    </m:r>
                  </m:oMath>
                </a14:m>
                <a:r>
                  <a:rPr lang="cs-CZ" b="1" dirty="0" smtClean="0"/>
                  <a:t> t </a:t>
                </a:r>
                <a14:m>
                  <m:oMath xmlns:m="http://schemas.openxmlformats.org/officeDocument/2006/math">
                    <m:r>
                      <a:rPr lang="cs-CZ" b="1" i="1" dirty="0" smtClean="0">
                        <a:latin typeface="Cambria Math"/>
                        <a:ea typeface="Cambria Math"/>
                      </a:rPr>
                      <m:t>∩</m:t>
                    </m:r>
                  </m:oMath>
                </a14:m>
                <a:r>
                  <a:rPr lang="cs-CZ" b="1" dirty="0" smtClean="0"/>
                  <a:t> k</a:t>
                </a:r>
                <a:endParaRPr lang="cs-CZ" b="1" dirty="0"/>
              </a:p>
            </p:txBody>
          </p:sp>
        </mc:Choice>
        <mc:Fallback xmlns="">
          <p:sp>
            <p:nvSpPr>
              <p:cNvPr id="45" name="Obdélník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000" y="5292000"/>
                <a:ext cx="2142224" cy="369332"/>
              </a:xfrm>
              <a:prstGeom prst="rect">
                <a:avLst/>
              </a:prstGeom>
              <a:blipFill rotWithShape="1">
                <a:blip r:embed="rId4"/>
                <a:stretch>
                  <a:fillRect l="-2564"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Obdélník 45"/>
              <p:cNvSpPr/>
              <p:nvPr/>
            </p:nvSpPr>
            <p:spPr>
              <a:xfrm>
                <a:off x="5760000" y="5760000"/>
                <a:ext cx="313248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b="1" dirty="0" smtClean="0"/>
                  <a:t>6. 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  <a:ea typeface="Cambria Math"/>
                      </a:rPr>
                      <m:t>↔</m:t>
                    </m:r>
                  </m:oMath>
                </a14:m>
                <a:r>
                  <a:rPr lang="cs-CZ" b="1" dirty="0" smtClean="0">
                    <a:latin typeface="Cambria Math"/>
                    <a:ea typeface="Cambria Math"/>
                  </a:rPr>
                  <a:t>t; T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  <a:ea typeface="Cambria Math"/>
                      </a:rPr>
                      <m:t>∈↔</m:t>
                    </m:r>
                  </m:oMath>
                </a14:m>
                <a:r>
                  <a:rPr lang="cs-CZ" b="1" dirty="0" smtClean="0"/>
                  <a:t>t, X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  <a:ea typeface="Cambria Math"/>
                      </a:rPr>
                      <m:t>∈↔</m:t>
                    </m:r>
                  </m:oMath>
                </a14:m>
                <a:r>
                  <a:rPr lang="cs-CZ" b="1" dirty="0" smtClean="0"/>
                  <a:t>t</a:t>
                </a:r>
                <a:endParaRPr lang="cs-CZ" b="1" dirty="0"/>
              </a:p>
            </p:txBody>
          </p:sp>
        </mc:Choice>
        <mc:Fallback xmlns="">
          <p:sp>
            <p:nvSpPr>
              <p:cNvPr id="46" name="Obdélník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000" y="5760000"/>
                <a:ext cx="3132480" cy="369332"/>
              </a:xfrm>
              <a:prstGeom prst="rect">
                <a:avLst/>
              </a:prstGeom>
              <a:blipFill rotWithShape="1">
                <a:blip r:embed="rId5"/>
                <a:stretch>
                  <a:fillRect l="-1751" t="-10000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Přímá spojnice 30"/>
          <p:cNvCxnSpPr/>
          <p:nvPr/>
        </p:nvCxnSpPr>
        <p:spPr bwMode="auto">
          <a:xfrm>
            <a:off x="1692000" y="4860000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4860000" y="4752000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3330000" y="4752000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" name="TextovéPole 33"/>
          <p:cNvSpPr txBox="1"/>
          <p:nvPr/>
        </p:nvSpPr>
        <p:spPr>
          <a:xfrm>
            <a:off x="2123728" y="3275692"/>
            <a:ext cx="497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</a:t>
            </a:r>
            <a:r>
              <a:rPr lang="cs-CZ" b="1" baseline="-25000" dirty="0" smtClean="0"/>
              <a:t>1</a:t>
            </a:r>
            <a:endParaRPr lang="cs-CZ" b="1" baseline="-25000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3185984" y="501936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</a:t>
            </a:r>
            <a:endParaRPr lang="cs-CZ" b="1" dirty="0"/>
          </a:p>
        </p:txBody>
      </p:sp>
      <p:cxnSp>
        <p:nvCxnSpPr>
          <p:cNvPr id="36" name="Přímá spojnice 35"/>
          <p:cNvCxnSpPr/>
          <p:nvPr/>
        </p:nvCxnSpPr>
        <p:spPr bwMode="auto">
          <a:xfrm>
            <a:off x="1800000" y="4752000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TextovéPole 36"/>
          <p:cNvSpPr txBox="1"/>
          <p:nvPr/>
        </p:nvSpPr>
        <p:spPr>
          <a:xfrm>
            <a:off x="1511968" y="48780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</a:t>
            </a:r>
            <a:endParaRPr lang="cs-CZ" b="1" dirty="0"/>
          </a:p>
        </p:txBody>
      </p:sp>
      <p:sp>
        <p:nvSpPr>
          <p:cNvPr id="38" name="Ovál 37"/>
          <p:cNvSpPr>
            <a:spLocks noChangeAspect="1"/>
          </p:cNvSpPr>
          <p:nvPr/>
        </p:nvSpPr>
        <p:spPr bwMode="auto">
          <a:xfrm>
            <a:off x="540000" y="3600000"/>
            <a:ext cx="2592000" cy="2592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TextovéPole 38"/>
          <p:cNvSpPr txBox="1"/>
          <p:nvPr/>
        </p:nvSpPr>
        <p:spPr>
          <a:xfrm>
            <a:off x="1576740" y="2987660"/>
            <a:ext cx="373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</a:t>
            </a:r>
            <a:r>
              <a:rPr lang="cs-CZ" b="1" baseline="-25000" dirty="0" smtClean="0"/>
              <a:t>1</a:t>
            </a:r>
            <a:endParaRPr lang="cs-CZ" b="1" baseline="-25000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4868600" y="503868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X</a:t>
            </a:r>
            <a:endParaRPr lang="cs-CZ" b="1" dirty="0"/>
          </a:p>
        </p:txBody>
      </p:sp>
      <p:cxnSp>
        <p:nvCxnSpPr>
          <p:cNvPr id="13" name="Přímá spojnice 12"/>
          <p:cNvCxnSpPr/>
          <p:nvPr/>
        </p:nvCxnSpPr>
        <p:spPr bwMode="auto">
          <a:xfrm>
            <a:off x="1692000" y="4860000"/>
            <a:ext cx="327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Ovál 54"/>
          <p:cNvSpPr>
            <a:spLocks noChangeAspect="1"/>
          </p:cNvSpPr>
          <p:nvPr/>
        </p:nvSpPr>
        <p:spPr bwMode="auto">
          <a:xfrm>
            <a:off x="1800000" y="3348000"/>
            <a:ext cx="3060000" cy="30600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2224227" y="6093296"/>
            <a:ext cx="497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</a:t>
            </a:r>
            <a:r>
              <a:rPr lang="cs-CZ" b="1" baseline="-25000" dirty="0" smtClean="0"/>
              <a:t>2</a:t>
            </a:r>
            <a:endParaRPr lang="cs-CZ" b="1" baseline="-25000" dirty="0"/>
          </a:p>
        </p:txBody>
      </p:sp>
      <p:cxnSp>
        <p:nvCxnSpPr>
          <p:cNvPr id="18" name="Přímá spojnice 17"/>
          <p:cNvCxnSpPr/>
          <p:nvPr/>
        </p:nvCxnSpPr>
        <p:spPr bwMode="auto">
          <a:xfrm flipH="1" flipV="1">
            <a:off x="1511968" y="3276000"/>
            <a:ext cx="3780112" cy="181333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Přímá spojnice 56"/>
          <p:cNvCxnSpPr/>
          <p:nvPr/>
        </p:nvCxnSpPr>
        <p:spPr bwMode="auto">
          <a:xfrm flipH="1">
            <a:off x="1115616" y="4644000"/>
            <a:ext cx="4176464" cy="205462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2" name="TextovéPole 61"/>
          <p:cNvSpPr txBox="1"/>
          <p:nvPr/>
        </p:nvSpPr>
        <p:spPr>
          <a:xfrm>
            <a:off x="1534104" y="6444044"/>
            <a:ext cx="373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</a:t>
            </a:r>
            <a:r>
              <a:rPr lang="cs-CZ" b="1" baseline="-25000" dirty="0" smtClean="0"/>
              <a:t>2</a:t>
            </a:r>
            <a:endParaRPr lang="cs-CZ" b="1" baseline="-25000" dirty="0"/>
          </a:p>
        </p:txBody>
      </p:sp>
      <p:cxnSp>
        <p:nvCxnSpPr>
          <p:cNvPr id="63" name="Přímá spojnice 62"/>
          <p:cNvCxnSpPr/>
          <p:nvPr/>
        </p:nvCxnSpPr>
        <p:spPr bwMode="auto">
          <a:xfrm flipH="1">
            <a:off x="1800000" y="3717032"/>
            <a:ext cx="572343" cy="116096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4" name="TextovéPole 63"/>
          <p:cNvSpPr txBox="1"/>
          <p:nvPr/>
        </p:nvSpPr>
        <p:spPr>
          <a:xfrm>
            <a:off x="2098946" y="4171867"/>
            <a:ext cx="373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r</a:t>
            </a:r>
            <a:endParaRPr lang="cs-CZ" b="1" baseline="-25000" dirty="0"/>
          </a:p>
        </p:txBody>
      </p:sp>
      <p:sp>
        <p:nvSpPr>
          <p:cNvPr id="65" name="Oblouk 64"/>
          <p:cNvSpPr>
            <a:spLocks noChangeAspect="1"/>
          </p:cNvSpPr>
          <p:nvPr/>
        </p:nvSpPr>
        <p:spPr bwMode="auto">
          <a:xfrm rot="7131022">
            <a:off x="2045219" y="3322840"/>
            <a:ext cx="720000" cy="720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6" name="TextovéPole 65"/>
          <p:cNvSpPr txBox="1"/>
          <p:nvPr/>
        </p:nvSpPr>
        <p:spPr>
          <a:xfrm>
            <a:off x="2332926" y="365192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50219386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8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00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500"/>
                            </p:stCondLst>
                            <p:childTnLst>
                              <p:par>
                                <p:cTn id="1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3" grpId="0"/>
      <p:bldP spid="21" grpId="0"/>
      <p:bldP spid="22" grpId="0"/>
      <p:bldP spid="40" grpId="0"/>
      <p:bldP spid="41" grpId="0"/>
      <p:bldP spid="44" grpId="0"/>
      <p:bldP spid="45" grpId="0"/>
      <p:bldP spid="46" grpId="0"/>
      <p:bldP spid="34" grpId="0"/>
      <p:bldP spid="35" grpId="0"/>
      <p:bldP spid="37" grpId="0"/>
      <p:bldP spid="38" grpId="0" animBg="1"/>
      <p:bldP spid="39" grpId="0"/>
      <p:bldP spid="48" grpId="0"/>
      <p:bldP spid="55" grpId="0" animBg="1"/>
      <p:bldP spid="56" grpId="0"/>
      <p:bldP spid="62" grpId="0"/>
      <p:bldP spid="64" grpId="0"/>
      <p:bldP spid="65" grpId="0" animBg="1"/>
      <p:bldP spid="66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3741</TotalTime>
  <Words>1137</Words>
  <Application>Microsoft Office PowerPoint</Application>
  <PresentationFormat>Předvádění na obrazovce (4:3)</PresentationFormat>
  <Paragraphs>229</Paragraphs>
  <Slides>12</Slides>
  <Notes>12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Prezentace školení zaměstnanců</vt:lpstr>
      <vt:lpstr>Thaletova věta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505</cp:revision>
  <dcterms:created xsi:type="dcterms:W3CDTF">2012-01-02T08:14:14Z</dcterms:created>
  <dcterms:modified xsi:type="dcterms:W3CDTF">2013-03-06T08:42:16Z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