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4" r:id="rId3"/>
    <p:sldId id="312" r:id="rId4"/>
    <p:sldId id="313" r:id="rId5"/>
    <p:sldId id="314" r:id="rId6"/>
    <p:sldId id="315" r:id="rId7"/>
    <p:sldId id="316" r:id="rId8"/>
    <p:sldId id="296" r:id="rId9"/>
    <p:sldId id="317" r:id="rId10"/>
    <p:sldId id="318" r:id="rId11"/>
    <p:sldId id="319" r:id="rId12"/>
    <p:sldId id="320" r:id="rId13"/>
    <p:sldId id="274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CBFEA8"/>
    <a:srgbClr val="72F828"/>
    <a:srgbClr val="FFFF66"/>
    <a:srgbClr val="00FF00"/>
    <a:srgbClr val="FF3399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885" autoAdjust="0"/>
    <p:restoredTop sz="94600" autoAdjust="0"/>
  </p:normalViewPr>
  <p:slideViewPr>
    <p:cSldViewPr>
      <p:cViewPr varScale="1">
        <p:scale>
          <a:sx n="57" d="100"/>
          <a:sy n="57" d="100"/>
        </p:scale>
        <p:origin x="84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147876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558718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165060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783140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240505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18539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png"/><Relationship Id="rId3" Type="http://schemas.openxmlformats.org/officeDocument/2006/relationships/image" Target="../media/image138.png"/><Relationship Id="rId7" Type="http://schemas.openxmlformats.org/officeDocument/2006/relationships/image" Target="../media/image142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1.png"/><Relationship Id="rId5" Type="http://schemas.openxmlformats.org/officeDocument/2006/relationships/image" Target="../media/image140.png"/><Relationship Id="rId4" Type="http://schemas.openxmlformats.org/officeDocument/2006/relationships/image" Target="../media/image139.png"/><Relationship Id="rId9" Type="http://schemas.openxmlformats.org/officeDocument/2006/relationships/image" Target="../media/image1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3.png"/><Relationship Id="rId4" Type="http://schemas.openxmlformats.org/officeDocument/2006/relationships/image" Target="../media/image1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13" Type="http://schemas.openxmlformats.org/officeDocument/2006/relationships/image" Target="../media/image163.png"/><Relationship Id="rId18" Type="http://schemas.openxmlformats.org/officeDocument/2006/relationships/image" Target="../media/image167.png"/><Relationship Id="rId26" Type="http://schemas.openxmlformats.org/officeDocument/2006/relationships/image" Target="../media/image174.png"/><Relationship Id="rId3" Type="http://schemas.openxmlformats.org/officeDocument/2006/relationships/image" Target="../media/image153.png"/><Relationship Id="rId21" Type="http://schemas.openxmlformats.org/officeDocument/2006/relationships/image" Target="../media/image170.png"/><Relationship Id="rId7" Type="http://schemas.openxmlformats.org/officeDocument/2006/relationships/image" Target="../media/image157.png"/><Relationship Id="rId12" Type="http://schemas.openxmlformats.org/officeDocument/2006/relationships/image" Target="../media/image162.png"/><Relationship Id="rId17" Type="http://schemas.openxmlformats.org/officeDocument/2006/relationships/image" Target="../media/image104.png"/><Relationship Id="rId25" Type="http://schemas.openxmlformats.org/officeDocument/2006/relationships/image" Target="../media/image173.png"/><Relationship Id="rId2" Type="http://schemas.openxmlformats.org/officeDocument/2006/relationships/image" Target="../media/image152.png"/><Relationship Id="rId16" Type="http://schemas.openxmlformats.org/officeDocument/2006/relationships/image" Target="../media/image166.png"/><Relationship Id="rId20" Type="http://schemas.openxmlformats.org/officeDocument/2006/relationships/image" Target="../media/image169.png"/><Relationship Id="rId29" Type="http://schemas.openxmlformats.org/officeDocument/2006/relationships/image" Target="../media/image1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6.png"/><Relationship Id="rId11" Type="http://schemas.openxmlformats.org/officeDocument/2006/relationships/image" Target="../media/image161.png"/><Relationship Id="rId24" Type="http://schemas.openxmlformats.org/officeDocument/2006/relationships/image" Target="../media/image172.png"/><Relationship Id="rId5" Type="http://schemas.openxmlformats.org/officeDocument/2006/relationships/image" Target="../media/image155.png"/><Relationship Id="rId15" Type="http://schemas.openxmlformats.org/officeDocument/2006/relationships/image" Target="../media/image165.png"/><Relationship Id="rId23" Type="http://schemas.openxmlformats.org/officeDocument/2006/relationships/image" Target="../media/image21.png"/><Relationship Id="rId28" Type="http://schemas.openxmlformats.org/officeDocument/2006/relationships/image" Target="../media/image176.png"/><Relationship Id="rId10" Type="http://schemas.openxmlformats.org/officeDocument/2006/relationships/image" Target="../media/image160.png"/><Relationship Id="rId19" Type="http://schemas.openxmlformats.org/officeDocument/2006/relationships/image" Target="../media/image168.png"/><Relationship Id="rId31" Type="http://schemas.openxmlformats.org/officeDocument/2006/relationships/image" Target="../media/image18.png"/><Relationship Id="rId4" Type="http://schemas.openxmlformats.org/officeDocument/2006/relationships/image" Target="../media/image154.png"/><Relationship Id="rId9" Type="http://schemas.openxmlformats.org/officeDocument/2006/relationships/image" Target="../media/image159.png"/><Relationship Id="rId14" Type="http://schemas.openxmlformats.org/officeDocument/2006/relationships/image" Target="../media/image164.png"/><Relationship Id="rId22" Type="http://schemas.openxmlformats.org/officeDocument/2006/relationships/image" Target="../media/image171.png"/><Relationship Id="rId27" Type="http://schemas.openxmlformats.org/officeDocument/2006/relationships/image" Target="../media/image175.png"/><Relationship Id="rId30" Type="http://schemas.openxmlformats.org/officeDocument/2006/relationships/image" Target="../media/image17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21.png"/><Relationship Id="rId18" Type="http://schemas.openxmlformats.org/officeDocument/2006/relationships/image" Target="../media/image49.png"/><Relationship Id="rId26" Type="http://schemas.openxmlformats.org/officeDocument/2006/relationships/image" Target="../media/image57.png"/><Relationship Id="rId3" Type="http://schemas.openxmlformats.org/officeDocument/2006/relationships/image" Target="../media/image36.png"/><Relationship Id="rId21" Type="http://schemas.openxmlformats.org/officeDocument/2006/relationships/image" Target="../media/image52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9.png"/><Relationship Id="rId20" Type="http://schemas.openxmlformats.org/officeDocument/2006/relationships/image" Target="../media/image51.png"/><Relationship Id="rId29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24" Type="http://schemas.openxmlformats.org/officeDocument/2006/relationships/image" Target="../media/image55.png"/><Relationship Id="rId32" Type="http://schemas.openxmlformats.org/officeDocument/2006/relationships/image" Target="../media/image63.png"/><Relationship Id="rId5" Type="http://schemas.openxmlformats.org/officeDocument/2006/relationships/image" Target="../media/image38.png"/><Relationship Id="rId15" Type="http://schemas.openxmlformats.org/officeDocument/2006/relationships/image" Target="../media/image47.png"/><Relationship Id="rId23" Type="http://schemas.openxmlformats.org/officeDocument/2006/relationships/image" Target="../media/image54.png"/><Relationship Id="rId28" Type="http://schemas.openxmlformats.org/officeDocument/2006/relationships/image" Target="../media/image59.png"/><Relationship Id="rId10" Type="http://schemas.openxmlformats.org/officeDocument/2006/relationships/image" Target="../media/image43.pn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6.png"/><Relationship Id="rId22" Type="http://schemas.openxmlformats.org/officeDocument/2006/relationships/image" Target="../media/image53.png"/><Relationship Id="rId27" Type="http://schemas.openxmlformats.org/officeDocument/2006/relationships/image" Target="../media/image58.png"/><Relationship Id="rId30" Type="http://schemas.openxmlformats.org/officeDocument/2006/relationships/image" Target="../media/image6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18" Type="http://schemas.openxmlformats.org/officeDocument/2006/relationships/image" Target="../media/image49.png"/><Relationship Id="rId26" Type="http://schemas.openxmlformats.org/officeDocument/2006/relationships/image" Target="../media/image57.png"/><Relationship Id="rId3" Type="http://schemas.openxmlformats.org/officeDocument/2006/relationships/image" Target="../media/image64.png"/><Relationship Id="rId21" Type="http://schemas.openxmlformats.org/officeDocument/2006/relationships/image" Target="../media/image81.png"/><Relationship Id="rId34" Type="http://schemas.openxmlformats.org/officeDocument/2006/relationships/image" Target="../media/image92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17" Type="http://schemas.openxmlformats.org/officeDocument/2006/relationships/image" Target="../media/image78.png"/><Relationship Id="rId25" Type="http://schemas.openxmlformats.org/officeDocument/2006/relationships/image" Target="../media/image85.png"/><Relationship Id="rId33" Type="http://schemas.openxmlformats.org/officeDocument/2006/relationships/image" Target="../media/image91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77.png"/><Relationship Id="rId20" Type="http://schemas.openxmlformats.org/officeDocument/2006/relationships/image" Target="../media/image80.png"/><Relationship Id="rId29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24" Type="http://schemas.openxmlformats.org/officeDocument/2006/relationships/image" Target="../media/image84.png"/><Relationship Id="rId32" Type="http://schemas.openxmlformats.org/officeDocument/2006/relationships/image" Target="../media/image63.png"/><Relationship Id="rId5" Type="http://schemas.openxmlformats.org/officeDocument/2006/relationships/image" Target="../media/image66.png"/><Relationship Id="rId15" Type="http://schemas.openxmlformats.org/officeDocument/2006/relationships/image" Target="../media/image76.png"/><Relationship Id="rId23" Type="http://schemas.openxmlformats.org/officeDocument/2006/relationships/image" Target="../media/image83.png"/><Relationship Id="rId28" Type="http://schemas.openxmlformats.org/officeDocument/2006/relationships/image" Target="../media/image87.png"/><Relationship Id="rId10" Type="http://schemas.openxmlformats.org/officeDocument/2006/relationships/image" Target="../media/image71.png"/><Relationship Id="rId19" Type="http://schemas.openxmlformats.org/officeDocument/2006/relationships/image" Target="../media/image79.png"/><Relationship Id="rId31" Type="http://schemas.openxmlformats.org/officeDocument/2006/relationships/image" Target="../media/image90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Relationship Id="rId14" Type="http://schemas.openxmlformats.org/officeDocument/2006/relationships/image" Target="../media/image75.png"/><Relationship Id="rId22" Type="http://schemas.openxmlformats.org/officeDocument/2006/relationships/image" Target="../media/image82.png"/><Relationship Id="rId27" Type="http://schemas.openxmlformats.org/officeDocument/2006/relationships/image" Target="../media/image86.png"/><Relationship Id="rId30" Type="http://schemas.openxmlformats.org/officeDocument/2006/relationships/image" Target="../media/image8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13" Type="http://schemas.openxmlformats.org/officeDocument/2006/relationships/image" Target="../media/image103.png"/><Relationship Id="rId18" Type="http://schemas.openxmlformats.org/officeDocument/2006/relationships/image" Target="../media/image108.png"/><Relationship Id="rId26" Type="http://schemas.openxmlformats.org/officeDocument/2006/relationships/image" Target="../media/image116.png"/><Relationship Id="rId3" Type="http://schemas.openxmlformats.org/officeDocument/2006/relationships/image" Target="../media/image93.png"/><Relationship Id="rId21" Type="http://schemas.openxmlformats.org/officeDocument/2006/relationships/image" Target="../media/image111.png"/><Relationship Id="rId7" Type="http://schemas.openxmlformats.org/officeDocument/2006/relationships/image" Target="../media/image97.png"/><Relationship Id="rId12" Type="http://schemas.openxmlformats.org/officeDocument/2006/relationships/image" Target="../media/image102.png"/><Relationship Id="rId17" Type="http://schemas.openxmlformats.org/officeDocument/2006/relationships/image" Target="../media/image107.png"/><Relationship Id="rId25" Type="http://schemas.openxmlformats.org/officeDocument/2006/relationships/image" Target="../media/image115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06.png"/><Relationship Id="rId20" Type="http://schemas.openxmlformats.org/officeDocument/2006/relationships/image" Target="../media/image110.png"/><Relationship Id="rId29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11" Type="http://schemas.openxmlformats.org/officeDocument/2006/relationships/image" Target="../media/image101.png"/><Relationship Id="rId24" Type="http://schemas.openxmlformats.org/officeDocument/2006/relationships/image" Target="../media/image114.png"/><Relationship Id="rId5" Type="http://schemas.openxmlformats.org/officeDocument/2006/relationships/image" Target="../media/image95.png"/><Relationship Id="rId15" Type="http://schemas.openxmlformats.org/officeDocument/2006/relationships/image" Target="../media/image105.png"/><Relationship Id="rId23" Type="http://schemas.openxmlformats.org/officeDocument/2006/relationships/image" Target="../media/image113.png"/><Relationship Id="rId28" Type="http://schemas.openxmlformats.org/officeDocument/2006/relationships/image" Target="../media/image118.png"/><Relationship Id="rId10" Type="http://schemas.openxmlformats.org/officeDocument/2006/relationships/image" Target="../media/image100.png"/><Relationship Id="rId19" Type="http://schemas.openxmlformats.org/officeDocument/2006/relationships/image" Target="../media/image109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Relationship Id="rId14" Type="http://schemas.openxmlformats.org/officeDocument/2006/relationships/image" Target="../media/image104.png"/><Relationship Id="rId22" Type="http://schemas.openxmlformats.org/officeDocument/2006/relationships/image" Target="../media/image112.png"/><Relationship Id="rId27" Type="http://schemas.openxmlformats.org/officeDocument/2006/relationships/image" Target="../media/image117.png"/><Relationship Id="rId30" Type="http://schemas.openxmlformats.org/officeDocument/2006/relationships/image" Target="../media/image1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2.png"/><Relationship Id="rId7" Type="http://schemas.openxmlformats.org/officeDocument/2006/relationships/image" Target="../media/image126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Relationship Id="rId9" Type="http://schemas.openxmlformats.org/officeDocument/2006/relationships/image" Target="../media/image1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3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Relationship Id="rId9" Type="http://schemas.openxmlformats.org/officeDocument/2006/relationships/image" Target="../media/image1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Složené zlomky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764105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Vypočtěte:</a:t>
            </a:r>
            <a:endParaRPr lang="cs-CZ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932371" cy="14425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𝟑𝟓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𝟐𝟏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932371" cy="144257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4680000"/>
                <a:ext cx="717569" cy="1091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𝟖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717569" cy="109132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5040000" y="2520000"/>
                <a:ext cx="717568" cy="14418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𝟖</m:t>
                              </m:r>
                            </m:den>
                          </m:f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2520000"/>
                <a:ext cx="717568" cy="144180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5040000" y="4680000"/>
                <a:ext cx="932371" cy="1156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𝟏𝟓</m:t>
                              </m:r>
                            </m:den>
                          </m:f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4680000"/>
                <a:ext cx="932371" cy="11569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6840000" y="360000"/>
                <a:ext cx="127086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270861" cy="8066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840000" y="359999"/>
                <a:ext cx="314189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59999"/>
                <a:ext cx="314189" cy="8066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6839999" y="360000"/>
                <a:ext cx="127086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9999" y="360000"/>
                <a:ext cx="1270861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6840000" y="360000"/>
                <a:ext cx="14856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485663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526782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764105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Vypočtěte:</a:t>
            </a:r>
            <a:endParaRPr lang="cs-CZ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395510" cy="14416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395510" cy="144161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4680000"/>
                <a:ext cx="1395510" cy="14453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395510" cy="14453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6840000" y="360000"/>
                <a:ext cx="191526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𝟏𝟒𝟕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915268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840000" y="360000"/>
                <a:ext cx="127086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270861" cy="8066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8821990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28" grpId="0"/>
      <p:bldP spid="28" grpId="1"/>
      <p:bldP spid="29" grpId="0"/>
      <p:bldP spid="2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764105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Vypočtěte:</a:t>
            </a:r>
            <a:endParaRPr lang="cs-CZ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228798" cy="14416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228798" cy="144161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4680000"/>
                <a:ext cx="1397306" cy="14453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𝟖</m:t>
                              </m:r>
                            </m:den>
                          </m:f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397306" cy="14453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6840000" y="360000"/>
                <a:ext cx="314189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314189" cy="8066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840000" y="360000"/>
                <a:ext cx="1700466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700466" cy="8066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4898542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28" grpId="0"/>
      <p:bldP spid="28" grpId="1"/>
      <p:bldP spid="29" grpId="0"/>
      <p:bldP spid="2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2512019" y="-14063"/>
            <a:ext cx="4220221" cy="1066799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3200" kern="0" dirty="0" smtClean="0"/>
              <a:t>Složené zlomky</a:t>
            </a:r>
            <a:endParaRPr lang="cs-CZ" sz="3200" kern="0" dirty="0" smtClean="0"/>
          </a:p>
          <a:p>
            <a:pPr algn="ctr"/>
            <a:r>
              <a:rPr lang="cs-CZ" sz="3200" kern="0" dirty="0" smtClean="0"/>
              <a:t>shrnutí</a:t>
            </a:r>
            <a:endParaRPr lang="cs-CZ" sz="3200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1" name="TextovéPole 110"/>
              <p:cNvSpPr txBox="1"/>
              <p:nvPr/>
            </p:nvSpPr>
            <p:spPr>
              <a:xfrm>
                <a:off x="3347864" y="2076322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11" name="TextovéPole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2076322"/>
                <a:ext cx="994247" cy="124482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2" name="TextovéPole 111"/>
              <p:cNvSpPr txBox="1"/>
              <p:nvPr/>
            </p:nvSpPr>
            <p:spPr>
              <a:xfrm>
                <a:off x="4063607" y="2407343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12" name="TextovéPole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607" y="2407343"/>
                <a:ext cx="455387" cy="70788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3" name="TextovéPole 112"/>
              <p:cNvSpPr txBox="1"/>
              <p:nvPr/>
            </p:nvSpPr>
            <p:spPr>
              <a:xfrm>
                <a:off x="4567663" y="2116257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13" name="TextovéPole 1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7663" y="2116257"/>
                <a:ext cx="448841" cy="11689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4" name="TextovéPole 113"/>
              <p:cNvSpPr txBox="1"/>
              <p:nvPr/>
            </p:nvSpPr>
            <p:spPr>
              <a:xfrm>
                <a:off x="5022984" y="239659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14" name="TextovéPole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984" y="2396594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5" name="TextovéPole 114"/>
              <p:cNvSpPr txBox="1"/>
              <p:nvPr/>
            </p:nvSpPr>
            <p:spPr>
              <a:xfrm>
                <a:off x="5484851" y="2114249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15" name="TextovéPole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4851" y="2114249"/>
                <a:ext cx="1127295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6" name="Rectangle 4"/>
          <p:cNvSpPr>
            <a:spLocks noChangeArrowheads="1"/>
          </p:cNvSpPr>
          <p:nvPr/>
        </p:nvSpPr>
        <p:spPr bwMode="auto">
          <a:xfrm>
            <a:off x="1738940" y="908720"/>
            <a:ext cx="6867357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Složený zlomek převedeme na dělení zlomků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Oblouk 116"/>
          <p:cNvSpPr/>
          <p:nvPr/>
        </p:nvSpPr>
        <p:spPr bwMode="auto">
          <a:xfrm rot="16200000">
            <a:off x="3805821" y="1596432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8" name="Oblouk 117"/>
          <p:cNvSpPr/>
          <p:nvPr/>
        </p:nvSpPr>
        <p:spPr bwMode="auto">
          <a:xfrm rot="5400000">
            <a:off x="3769160" y="2800926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9" name="TextovéPole 118"/>
              <p:cNvSpPr txBox="1"/>
              <p:nvPr/>
            </p:nvSpPr>
            <p:spPr>
              <a:xfrm>
                <a:off x="6612147" y="235815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19" name="TextovéPole 1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2147" y="2358155"/>
                <a:ext cx="455387" cy="70788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0" name="TextovéPole 119"/>
              <p:cNvSpPr txBox="1"/>
              <p:nvPr/>
            </p:nvSpPr>
            <p:spPr>
              <a:xfrm>
                <a:off x="7122403" y="2116274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20" name="TextovéPole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2403" y="2116274"/>
                <a:ext cx="755015" cy="11564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1" name="Přímá spojnice 120"/>
          <p:cNvCxnSpPr/>
          <p:nvPr/>
        </p:nvCxnSpPr>
        <p:spPr bwMode="auto">
          <a:xfrm>
            <a:off x="8226122" y="3405565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8226122" y="3305085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3" name="TextovéPole 122"/>
              <p:cNvSpPr txBox="1"/>
              <p:nvPr/>
            </p:nvSpPr>
            <p:spPr>
              <a:xfrm>
                <a:off x="5491331" y="2107220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23" name="TextovéPole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1331" y="2107220"/>
                <a:ext cx="1127295" cy="116897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4" name="TextovéPole 123"/>
              <p:cNvSpPr txBox="1"/>
              <p:nvPr/>
            </p:nvSpPr>
            <p:spPr>
              <a:xfrm>
                <a:off x="1547352" y="2107220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24" name="TextovéPole 1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352" y="2107220"/>
                <a:ext cx="994247" cy="124482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5" name="TextovéPole 124"/>
              <p:cNvSpPr txBox="1"/>
              <p:nvPr/>
            </p:nvSpPr>
            <p:spPr>
              <a:xfrm>
                <a:off x="2264014" y="239659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25" name="TextovéPole 1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014" y="2396594"/>
                <a:ext cx="455387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6" name="TextovéPole 125"/>
              <p:cNvSpPr txBox="1"/>
              <p:nvPr/>
            </p:nvSpPr>
            <p:spPr>
              <a:xfrm>
                <a:off x="2767151" y="2147155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26" name="TextovéPole 1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7151" y="2147155"/>
                <a:ext cx="448841" cy="116897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7" name="TextovéPole 126"/>
              <p:cNvSpPr txBox="1"/>
              <p:nvPr/>
            </p:nvSpPr>
            <p:spPr>
              <a:xfrm>
                <a:off x="3134407" y="239156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27" name="TextovéPole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4407" y="2391565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8" name="TextovéPole 127"/>
              <p:cNvSpPr txBox="1"/>
              <p:nvPr/>
            </p:nvSpPr>
            <p:spPr>
              <a:xfrm>
                <a:off x="7856390" y="237574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28" name="TextovéPole 1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6390" y="2375744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9" name="TextovéPole 128"/>
              <p:cNvSpPr txBox="1"/>
              <p:nvPr/>
            </p:nvSpPr>
            <p:spPr>
              <a:xfrm>
                <a:off x="8406368" y="2095233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29" name="TextovéPole 1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6368" y="2095233"/>
                <a:ext cx="448841" cy="116897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0" name="Oblouk 129"/>
          <p:cNvSpPr/>
          <p:nvPr/>
        </p:nvSpPr>
        <p:spPr bwMode="auto">
          <a:xfrm>
            <a:off x="2588311" y="2278786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1" name="TextovéPole 130"/>
              <p:cNvSpPr txBox="1"/>
              <p:nvPr/>
            </p:nvSpPr>
            <p:spPr>
              <a:xfrm>
                <a:off x="683568" y="1711357"/>
                <a:ext cx="994247" cy="2149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31" name="TextovéPole 1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711357"/>
                <a:ext cx="994247" cy="2149691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ovéPole 131"/>
              <p:cNvSpPr txBox="1"/>
              <p:nvPr/>
            </p:nvSpPr>
            <p:spPr>
              <a:xfrm>
                <a:off x="1331640" y="243372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32" name="TextovéPole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433727"/>
                <a:ext cx="455387" cy="70788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3" name="TextovéPole 132"/>
              <p:cNvSpPr txBox="1"/>
              <p:nvPr/>
            </p:nvSpPr>
            <p:spPr>
              <a:xfrm>
                <a:off x="3305125" y="512351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33" name="TextovéPole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125" y="5123514"/>
                <a:ext cx="448841" cy="1168974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4" name="TextovéPole 133"/>
              <p:cNvSpPr txBox="1"/>
              <p:nvPr/>
            </p:nvSpPr>
            <p:spPr>
              <a:xfrm>
                <a:off x="2088566" y="5088122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34" name="TextovéPole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566" y="5088122"/>
                <a:ext cx="994247" cy="1244828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5" name="TextovéPole 134"/>
              <p:cNvSpPr txBox="1"/>
              <p:nvPr/>
            </p:nvSpPr>
            <p:spPr>
              <a:xfrm>
                <a:off x="2082086" y="5084132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35" name="TextovéPole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2086" y="5084132"/>
                <a:ext cx="994247" cy="1244828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6" name="TextovéPole 135"/>
              <p:cNvSpPr txBox="1"/>
              <p:nvPr/>
            </p:nvSpPr>
            <p:spPr>
              <a:xfrm>
                <a:off x="2797829" y="5415153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36" name="TextovéPole 1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7829" y="5415153"/>
                <a:ext cx="455387" cy="707886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7" name="TextovéPole 136"/>
              <p:cNvSpPr txBox="1"/>
              <p:nvPr/>
            </p:nvSpPr>
            <p:spPr>
              <a:xfrm>
                <a:off x="3301885" y="5124067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37" name="TextovéPole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1885" y="5124067"/>
                <a:ext cx="448841" cy="1168974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8" name="TextovéPole 137"/>
              <p:cNvSpPr txBox="1"/>
              <p:nvPr/>
            </p:nvSpPr>
            <p:spPr>
              <a:xfrm>
                <a:off x="3757206" y="540440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38" name="TextovéPole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7206" y="5404404"/>
                <a:ext cx="455387" cy="707886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9" name="TextovéPole 138"/>
              <p:cNvSpPr txBox="1"/>
              <p:nvPr/>
            </p:nvSpPr>
            <p:spPr>
              <a:xfrm>
                <a:off x="4219073" y="5122059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39" name="TextovéPole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9073" y="5122059"/>
                <a:ext cx="1127295" cy="1168974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0" name="Oblouk 139"/>
          <p:cNvSpPr/>
          <p:nvPr/>
        </p:nvSpPr>
        <p:spPr bwMode="auto">
          <a:xfrm rot="16200000">
            <a:off x="2540043" y="4604242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1" name="Oblouk 140"/>
          <p:cNvSpPr/>
          <p:nvPr/>
        </p:nvSpPr>
        <p:spPr bwMode="auto">
          <a:xfrm rot="5400000">
            <a:off x="2503382" y="5808736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TextovéPole 141"/>
              <p:cNvSpPr txBox="1"/>
              <p:nvPr/>
            </p:nvSpPr>
            <p:spPr>
              <a:xfrm>
                <a:off x="5346369" y="536596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2" name="TextovéPole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6369" y="5365965"/>
                <a:ext cx="455387" cy="707886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3" name="TextovéPole 142"/>
              <p:cNvSpPr txBox="1"/>
              <p:nvPr/>
            </p:nvSpPr>
            <p:spPr>
              <a:xfrm>
                <a:off x="5856625" y="5124084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43" name="TextovéPole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6625" y="5124084"/>
                <a:ext cx="755015" cy="1156470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4" name="Přímá spojnice 143"/>
          <p:cNvCxnSpPr/>
          <p:nvPr/>
        </p:nvCxnSpPr>
        <p:spPr bwMode="auto">
          <a:xfrm>
            <a:off x="6960344" y="6413375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5" name="Přímá spojnice 144"/>
          <p:cNvCxnSpPr/>
          <p:nvPr/>
        </p:nvCxnSpPr>
        <p:spPr bwMode="auto">
          <a:xfrm>
            <a:off x="6960344" y="6312895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6" name="TextovéPole 145"/>
              <p:cNvSpPr txBox="1"/>
              <p:nvPr/>
            </p:nvSpPr>
            <p:spPr>
              <a:xfrm>
                <a:off x="4225553" y="5115030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46" name="TextovéPole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5553" y="5115030"/>
                <a:ext cx="1127295" cy="1168974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TextovéPole 146"/>
              <p:cNvSpPr txBox="1"/>
              <p:nvPr/>
            </p:nvSpPr>
            <p:spPr>
              <a:xfrm>
                <a:off x="6590612" y="538355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7" name="TextovéPole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612" y="5383554"/>
                <a:ext cx="455387" cy="707886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8" name="TextovéPole 147"/>
              <p:cNvSpPr txBox="1"/>
              <p:nvPr/>
            </p:nvSpPr>
            <p:spPr>
              <a:xfrm>
                <a:off x="7140590" y="5103043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48" name="TextovéPole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0590" y="5103043"/>
                <a:ext cx="448841" cy="1168974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9" name="Oblouk 148"/>
          <p:cNvSpPr/>
          <p:nvPr/>
        </p:nvSpPr>
        <p:spPr bwMode="auto">
          <a:xfrm>
            <a:off x="1305102" y="4980501"/>
            <a:ext cx="977527" cy="1620666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0" name="TextovéPole 149"/>
              <p:cNvSpPr txBox="1"/>
              <p:nvPr/>
            </p:nvSpPr>
            <p:spPr>
              <a:xfrm>
                <a:off x="1179170" y="4654451"/>
                <a:ext cx="994247" cy="2149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50" name="TextovéPole 1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9170" y="4654451"/>
                <a:ext cx="994247" cy="2149691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1" name="TextovéPole 150"/>
              <p:cNvSpPr txBox="1"/>
              <p:nvPr/>
            </p:nvSpPr>
            <p:spPr>
              <a:xfrm>
                <a:off x="1827242" y="537682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51" name="TextovéPole 1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7242" y="5376821"/>
                <a:ext cx="455387" cy="707886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2" name="Oblouk 151"/>
          <p:cNvSpPr/>
          <p:nvPr/>
        </p:nvSpPr>
        <p:spPr bwMode="auto">
          <a:xfrm rot="10800000">
            <a:off x="971600" y="5544165"/>
            <a:ext cx="977527" cy="451749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-54000" y="3789040"/>
            <a:ext cx="9252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Vynásobíme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vnější členy a výsledek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zapíšeme do čitatele Vynásobíme vnitřní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členy a výsledek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zapíšeme do jmenovatele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4076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500"/>
                            </p:stCondLst>
                            <p:childTnLst>
                              <p:par>
                                <p:cTn id="2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3" grpId="0"/>
      <p:bldP spid="114" grpId="0"/>
      <p:bldP spid="115" grpId="0"/>
      <p:bldP spid="115" grpId="1"/>
      <p:bldP spid="116" grpId="0"/>
      <p:bldP spid="117" grpId="0" animBg="1"/>
      <p:bldP spid="118" grpId="0" animBg="1"/>
      <p:bldP spid="119" grpId="0"/>
      <p:bldP spid="120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 animBg="1"/>
      <p:bldP spid="131" grpId="0"/>
      <p:bldP spid="132" grpId="0"/>
      <p:bldP spid="133" grpId="0"/>
      <p:bldP spid="133" grpId="1"/>
      <p:bldP spid="134" grpId="0"/>
      <p:bldP spid="134" grpId="1"/>
      <p:bldP spid="135" grpId="0"/>
      <p:bldP spid="136" grpId="0"/>
      <p:bldP spid="137" grpId="0"/>
      <p:bldP spid="138" grpId="0"/>
      <p:bldP spid="139" grpId="0"/>
      <p:bldP spid="139" grpId="1"/>
      <p:bldP spid="140" grpId="0" animBg="1"/>
      <p:bldP spid="141" grpId="0" animBg="1"/>
      <p:bldP spid="142" grpId="0"/>
      <p:bldP spid="143" grpId="0"/>
      <p:bldP spid="146" grpId="0"/>
      <p:bldP spid="147" grpId="0"/>
      <p:bldP spid="148" grpId="0"/>
      <p:bldP spid="149" grpId="0" animBg="1"/>
      <p:bldP spid="150" grpId="0"/>
      <p:bldP spid="151" grpId="0"/>
      <p:bldP spid="152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2772484" y="655013"/>
            <a:ext cx="39020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2128174"/>
            <a:ext cx="4067943" cy="391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Zlomek, který má v čitateli,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652305" y="3198203"/>
                <a:ext cx="601767" cy="18659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305" y="3198203"/>
                <a:ext cx="601767" cy="18659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ovéPole 91"/>
              <p:cNvSpPr txBox="1"/>
              <p:nvPr/>
            </p:nvSpPr>
            <p:spPr>
              <a:xfrm>
                <a:off x="4053217" y="3819617"/>
                <a:ext cx="601767" cy="19787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f>
                            <m:fPr>
                              <m:ctrlPr>
                                <a:rPr lang="cs-CZ" sz="48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3217" y="3819617"/>
                <a:ext cx="601767" cy="197874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ovéPole 92"/>
              <p:cNvSpPr txBox="1"/>
              <p:nvPr/>
            </p:nvSpPr>
            <p:spPr>
              <a:xfrm>
                <a:off x="7570633" y="3194259"/>
                <a:ext cx="601767" cy="24570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8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48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8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48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0633" y="3194259"/>
                <a:ext cx="601767" cy="24570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Rectangle 4"/>
          <p:cNvSpPr>
            <a:spLocks noChangeArrowheads="1"/>
          </p:cNvSpPr>
          <p:nvPr/>
        </p:nvSpPr>
        <p:spPr bwMode="auto">
          <a:xfrm>
            <a:off x="3996000" y="2128174"/>
            <a:ext cx="2012405" cy="391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jmenovateli,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4"/>
          <p:cNvSpPr>
            <a:spLocks noChangeArrowheads="1"/>
          </p:cNvSpPr>
          <p:nvPr/>
        </p:nvSpPr>
        <p:spPr bwMode="auto">
          <a:xfrm>
            <a:off x="5832000" y="2128174"/>
            <a:ext cx="2808312" cy="391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v obou částech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ctangle 4"/>
          <p:cNvSpPr>
            <a:spLocks noChangeArrowheads="1"/>
          </p:cNvSpPr>
          <p:nvPr/>
        </p:nvSpPr>
        <p:spPr bwMode="auto">
          <a:xfrm>
            <a:off x="0" y="2605086"/>
            <a:ext cx="6048672" cy="391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opět zlomek, se nazývá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složený zlomek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7" name="TextovéPole 96"/>
              <p:cNvSpPr txBox="1"/>
              <p:nvPr/>
            </p:nvSpPr>
            <p:spPr>
              <a:xfrm>
                <a:off x="1272418" y="3219494"/>
                <a:ext cx="1232838" cy="24720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8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48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7" name="TextovéPol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2418" y="3219494"/>
                <a:ext cx="1232838" cy="24720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8" name="TextovéPole 97"/>
              <p:cNvSpPr txBox="1"/>
              <p:nvPr/>
            </p:nvSpPr>
            <p:spPr>
              <a:xfrm>
                <a:off x="4723514" y="3251917"/>
                <a:ext cx="1232838" cy="24570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8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48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8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8" name="TextovéPole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3514" y="3251917"/>
                <a:ext cx="1232838" cy="245701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Rectangle 4"/>
          <p:cNvSpPr>
            <a:spLocks noChangeArrowheads="1"/>
          </p:cNvSpPr>
          <p:nvPr/>
        </p:nvSpPr>
        <p:spPr bwMode="auto">
          <a:xfrm>
            <a:off x="0" y="5904000"/>
            <a:ext cx="9144000" cy="410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zápisu je třeba rozlišovat zápis hlavní zlomkové čáry,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Přímá spojnice se šipkou 9"/>
          <p:cNvCxnSpPr>
            <a:endCxn id="97" idx="3"/>
          </p:cNvCxnSpPr>
          <p:nvPr/>
        </p:nvCxnSpPr>
        <p:spPr bwMode="auto">
          <a:xfrm flipH="1" flipV="1">
            <a:off x="2505256" y="4455538"/>
            <a:ext cx="4287356" cy="153181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0" name="Přímá spojnice se šipkou 99"/>
          <p:cNvCxnSpPr/>
          <p:nvPr/>
        </p:nvCxnSpPr>
        <p:spPr bwMode="auto">
          <a:xfrm flipH="1" flipV="1">
            <a:off x="1236447" y="4509120"/>
            <a:ext cx="5320036" cy="139133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1" name="Přímá spojnice se šipkou 100"/>
          <p:cNvCxnSpPr/>
          <p:nvPr/>
        </p:nvCxnSpPr>
        <p:spPr bwMode="auto">
          <a:xfrm flipV="1">
            <a:off x="6732000" y="4547195"/>
            <a:ext cx="824766" cy="144016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2" name="Přímá spojnice se šipkou 101"/>
          <p:cNvCxnSpPr/>
          <p:nvPr/>
        </p:nvCxnSpPr>
        <p:spPr bwMode="auto">
          <a:xfrm flipH="1" flipV="1">
            <a:off x="4660731" y="4661520"/>
            <a:ext cx="2085136" cy="128776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3" name="Přímá spojnice se šipkou 102"/>
          <p:cNvCxnSpPr/>
          <p:nvPr/>
        </p:nvCxnSpPr>
        <p:spPr bwMode="auto">
          <a:xfrm flipH="1" flipV="1">
            <a:off x="5956352" y="4597691"/>
            <a:ext cx="789515" cy="135158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04" name="Rectangle 4"/>
          <p:cNvSpPr>
            <a:spLocks noChangeArrowheads="1"/>
          </p:cNvSpPr>
          <p:nvPr/>
        </p:nvSpPr>
        <p:spPr bwMode="auto">
          <a:xfrm>
            <a:off x="0" y="6300000"/>
            <a:ext cx="9144000" cy="410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ostatních zlomkových čar.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5" name="Přímá spojnice se šipkou 104"/>
          <p:cNvCxnSpPr/>
          <p:nvPr/>
        </p:nvCxnSpPr>
        <p:spPr bwMode="auto">
          <a:xfrm flipH="1" flipV="1">
            <a:off x="1146336" y="3856176"/>
            <a:ext cx="593580" cy="244674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6" name="Přímá spojnice se šipkou 105"/>
          <p:cNvCxnSpPr/>
          <p:nvPr/>
        </p:nvCxnSpPr>
        <p:spPr bwMode="auto">
          <a:xfrm flipV="1">
            <a:off x="1777073" y="3974219"/>
            <a:ext cx="386931" cy="23402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7" name="Přímá spojnice se šipkou 106"/>
          <p:cNvCxnSpPr/>
          <p:nvPr/>
        </p:nvCxnSpPr>
        <p:spPr bwMode="auto">
          <a:xfrm flipV="1">
            <a:off x="1730328" y="5221447"/>
            <a:ext cx="433676" cy="114664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8" name="Přímá spojnice se šipkou 107"/>
          <p:cNvCxnSpPr/>
          <p:nvPr/>
        </p:nvCxnSpPr>
        <p:spPr bwMode="auto">
          <a:xfrm flipV="1">
            <a:off x="1771326" y="5342363"/>
            <a:ext cx="2296617" cy="97214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9" name="Přímá spojnice se šipkou 108"/>
          <p:cNvCxnSpPr/>
          <p:nvPr/>
        </p:nvCxnSpPr>
        <p:spPr bwMode="auto">
          <a:xfrm flipV="1">
            <a:off x="1724581" y="3920637"/>
            <a:ext cx="3847223" cy="239386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10" name="Přímá spojnice se šipkou 109"/>
          <p:cNvCxnSpPr/>
          <p:nvPr/>
        </p:nvCxnSpPr>
        <p:spPr bwMode="auto">
          <a:xfrm flipV="1">
            <a:off x="1724581" y="5235901"/>
            <a:ext cx="3742707" cy="110937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11" name="Přímá spojnice se šipkou 110"/>
          <p:cNvCxnSpPr/>
          <p:nvPr/>
        </p:nvCxnSpPr>
        <p:spPr bwMode="auto">
          <a:xfrm flipV="1">
            <a:off x="1706235" y="3889863"/>
            <a:ext cx="5862025" cy="242464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12" name="Přímá spojnice se šipkou 111"/>
          <p:cNvCxnSpPr/>
          <p:nvPr/>
        </p:nvCxnSpPr>
        <p:spPr bwMode="auto">
          <a:xfrm flipV="1">
            <a:off x="1741102" y="5144363"/>
            <a:ext cx="5827158" cy="11448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7222740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50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0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8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987824" y="3876522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3876522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3703567" y="4207543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3567" y="4207543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4207623" y="3916457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7623" y="3916457"/>
                <a:ext cx="448841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4662944" y="419679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2944" y="4196794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TextovéPole 83"/>
              <p:cNvSpPr txBox="1"/>
              <p:nvPr/>
            </p:nvSpPr>
            <p:spPr>
              <a:xfrm>
                <a:off x="5124811" y="3914449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4811" y="3914449"/>
                <a:ext cx="1127295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0" y="5616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Složený zlomek převedeme na dělení zlomků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louk 3"/>
          <p:cNvSpPr/>
          <p:nvPr/>
        </p:nvSpPr>
        <p:spPr bwMode="auto">
          <a:xfrm rot="16200000">
            <a:off x="3445781" y="3396632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5400000">
            <a:off x="3409120" y="4601126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6252107" y="415835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2107" y="4158355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6762363" y="3916474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2363" y="3916474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7866082" y="5205765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866082" y="5105285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5131291" y="3907420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291" y="3907420"/>
                <a:ext cx="1127295" cy="116897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187312" y="3907420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312" y="3907420"/>
                <a:ext cx="994247" cy="124482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1903974" y="419679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3974" y="4196794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2407111" y="3947355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7111" y="3947355"/>
                <a:ext cx="448841" cy="1168974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2774367" y="419176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4367" y="4191765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0" y="6120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Dále postupujeme známým způsobem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7496350" y="417594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6350" y="4175944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8046328" y="3895433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6328" y="3895433"/>
                <a:ext cx="448841" cy="1168974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blouk 33"/>
          <p:cNvSpPr/>
          <p:nvPr/>
        </p:nvSpPr>
        <p:spPr bwMode="auto">
          <a:xfrm>
            <a:off x="2228271" y="4078986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/>
              <a:t>Složené zlomky jsou jen jiný způsob zápisu </a:t>
            </a:r>
            <a:r>
              <a:rPr lang="cs-CZ" altLang="cs-CZ" sz="2800" b="1" dirty="0">
                <a:solidFill>
                  <a:srgbClr val="FF0000"/>
                </a:solidFill>
              </a:rPr>
              <a:t>dělení</a:t>
            </a:r>
            <a:r>
              <a:rPr lang="cs-CZ" altLang="cs-CZ" sz="2800" b="1" dirty="0"/>
              <a:t>, kdy se místo znaménka početní operace </a:t>
            </a:r>
            <a:r>
              <a:rPr lang="cs-CZ" altLang="cs-CZ" sz="2800" b="1" dirty="0">
                <a:solidFill>
                  <a:srgbClr val="FF0000"/>
                </a:solidFill>
              </a:rPr>
              <a:t>dělení</a:t>
            </a:r>
            <a:r>
              <a:rPr lang="cs-CZ" altLang="cs-CZ" sz="2800" b="1" dirty="0"/>
              <a:t> používá </a:t>
            </a:r>
            <a:r>
              <a:rPr lang="cs-CZ" altLang="cs-CZ" sz="2800" b="1" dirty="0">
                <a:solidFill>
                  <a:srgbClr val="FF0000"/>
                </a:solidFill>
              </a:rPr>
              <a:t>zlomková čára</a:t>
            </a:r>
            <a:r>
              <a:rPr lang="cs-CZ" altLang="cs-CZ" sz="2800" b="1" dirty="0"/>
              <a:t>.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323528" y="3511557"/>
                <a:ext cx="994247" cy="2149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511557"/>
                <a:ext cx="994247" cy="2149691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971600" y="423392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233927"/>
                <a:ext cx="455387" cy="707886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45350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42" grpId="0"/>
      <p:bldP spid="84" grpId="0"/>
      <p:bldP spid="84" grpId="1"/>
      <p:bldP spid="85" grpId="0"/>
      <p:bldP spid="4" grpId="0" animBg="1"/>
      <p:bldP spid="39" grpId="0" animBg="1"/>
      <p:bldP spid="43" grpId="0"/>
      <p:bldP spid="44" grpId="0"/>
      <p:bldP spid="47" grpId="0"/>
      <p:bldP spid="20" grpId="0"/>
      <p:bldP spid="21" grpId="0"/>
      <p:bldP spid="22" grpId="0"/>
      <p:bldP spid="25" grpId="0"/>
      <p:bldP spid="26" grpId="0"/>
      <p:bldP spid="29" grpId="0"/>
      <p:bldP spid="31" grpId="0"/>
      <p:bldP spid="34" grpId="0" animBg="1"/>
      <p:bldP spid="2" grpId="0"/>
      <p:bldP spid="35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3670295" y="3483856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0295" y="3483856"/>
                <a:ext cx="448841" cy="11689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2453736" y="3448464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3736" y="3448464"/>
                <a:ext cx="994247" cy="124482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447256" y="3444474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7256" y="3444474"/>
                <a:ext cx="994247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3162999" y="377549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2999" y="3775495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3667055" y="3484409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055" y="3484409"/>
                <a:ext cx="448841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4122376" y="376474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2376" y="3764746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TextovéPole 83"/>
              <p:cNvSpPr txBox="1"/>
              <p:nvPr/>
            </p:nvSpPr>
            <p:spPr>
              <a:xfrm>
                <a:off x="4584243" y="3482401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243" y="3482401"/>
                <a:ext cx="1127295" cy="116897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0" y="5208057"/>
            <a:ext cx="8676456" cy="805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Vynásobíme vnější členy a výsledek zapíšeme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do čitatele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louk 3"/>
          <p:cNvSpPr/>
          <p:nvPr/>
        </p:nvSpPr>
        <p:spPr bwMode="auto">
          <a:xfrm rot="16200000">
            <a:off x="2905213" y="2964584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5400000">
            <a:off x="2868552" y="4169078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5711539" y="372630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539" y="3726307"/>
                <a:ext cx="455387" cy="70788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6221795" y="3484426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1795" y="3484426"/>
                <a:ext cx="755015" cy="11564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7325514" y="477371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325514" y="467323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4590723" y="3475372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0723" y="3475372"/>
                <a:ext cx="1127295" cy="116897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0" y="5877272"/>
            <a:ext cx="8676456" cy="10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Vynásobíme vnitřní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členy a výsledek zapíšeme </a:t>
            </a:r>
            <a:b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do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jmenovatele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955782" y="374389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5782" y="3743896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7505760" y="3463385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5760" y="3463385"/>
                <a:ext cx="448841" cy="1168974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blouk 33"/>
          <p:cNvSpPr/>
          <p:nvPr/>
        </p:nvSpPr>
        <p:spPr bwMode="auto">
          <a:xfrm>
            <a:off x="1670272" y="3340843"/>
            <a:ext cx="977527" cy="1620666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Zjednodušené řešení složených zlomků. 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1544340" y="3014793"/>
                <a:ext cx="994247" cy="2149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4340" y="3014793"/>
                <a:ext cx="994247" cy="214969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2192412" y="3737163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2412" y="3737163"/>
                <a:ext cx="455387" cy="70788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bdélník 26"/>
          <p:cNvSpPr/>
          <p:nvPr/>
        </p:nvSpPr>
        <p:spPr>
          <a:xfrm>
            <a:off x="0" y="2448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Převedeme složený zlomek rovnou na násobení. </a:t>
            </a:r>
            <a:endParaRPr lang="cs-CZ" altLang="cs-CZ" sz="2800" b="1" dirty="0"/>
          </a:p>
        </p:txBody>
      </p:sp>
      <p:sp>
        <p:nvSpPr>
          <p:cNvPr id="28" name="Oblouk 27"/>
          <p:cNvSpPr/>
          <p:nvPr/>
        </p:nvSpPr>
        <p:spPr bwMode="auto">
          <a:xfrm rot="10800000">
            <a:off x="1336770" y="3904507"/>
            <a:ext cx="977527" cy="451749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111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30" grpId="0"/>
      <p:bldP spid="30" grpId="1"/>
      <p:bldP spid="14" grpId="0"/>
      <p:bldP spid="15" grpId="0"/>
      <p:bldP spid="3" grpId="0"/>
      <p:bldP spid="42" grpId="0"/>
      <p:bldP spid="84" grpId="0"/>
      <p:bldP spid="84" grpId="1"/>
      <p:bldP spid="85" grpId="0"/>
      <p:bldP spid="4" grpId="0" animBg="1"/>
      <p:bldP spid="39" grpId="0" animBg="1"/>
      <p:bldP spid="43" grpId="0"/>
      <p:bldP spid="44" grpId="0"/>
      <p:bldP spid="47" grpId="0"/>
      <p:bldP spid="26" grpId="0"/>
      <p:bldP spid="29" grpId="0"/>
      <p:bldP spid="31" grpId="0"/>
      <p:bldP spid="34" grpId="0" animBg="1"/>
      <p:bldP spid="2" grpId="0"/>
      <p:bldP spid="35" grpId="0"/>
      <p:bldP spid="38" grpId="0"/>
      <p:bldP spid="27" grpId="0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3166239" y="2437671"/>
                <a:ext cx="755015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6239" y="2437671"/>
                <a:ext cx="755015" cy="115249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1949680" y="2402279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9680" y="2402279"/>
                <a:ext cx="994247" cy="124482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1956160" y="2398289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160" y="2398289"/>
                <a:ext cx="994247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2658943" y="272931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943" y="2729310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3172718" y="2444455"/>
                <a:ext cx="755015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2718" y="2444455"/>
                <a:ext cx="755015" cy="115249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3798848" y="271856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848" y="2718561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TextovéPole 83"/>
              <p:cNvSpPr txBox="1"/>
              <p:nvPr/>
            </p:nvSpPr>
            <p:spPr>
              <a:xfrm>
                <a:off x="4260715" y="2436216"/>
                <a:ext cx="1433469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715" y="2436216"/>
                <a:ext cx="1433469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louk 3"/>
          <p:cNvSpPr/>
          <p:nvPr/>
        </p:nvSpPr>
        <p:spPr bwMode="auto">
          <a:xfrm rot="16200000">
            <a:off x="2486527" y="1833029"/>
            <a:ext cx="1044280" cy="113574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5400000">
            <a:off x="2457423" y="3029966"/>
            <a:ext cx="1065826" cy="11724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5604035" y="268012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4035" y="2680122"/>
                <a:ext cx="455387" cy="70788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6114291" y="2438241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291" y="2438241"/>
                <a:ext cx="755015" cy="11564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7362026" y="3678958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362026" y="362705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4260715" y="2429704"/>
                <a:ext cx="1433469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715" y="2429704"/>
                <a:ext cx="1433469" cy="115647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848278" y="269771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8278" y="2697711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7398256" y="2417200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8256" y="2417200"/>
                <a:ext cx="755015" cy="115647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blouk 33"/>
          <p:cNvSpPr/>
          <p:nvPr/>
        </p:nvSpPr>
        <p:spPr bwMode="auto">
          <a:xfrm>
            <a:off x="1166216" y="2294658"/>
            <a:ext cx="977527" cy="1620666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899592" y="1968608"/>
                <a:ext cx="994247" cy="2149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𝟏𝟐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968608"/>
                <a:ext cx="994247" cy="214969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1688356" y="269097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8356" y="2690978"/>
                <a:ext cx="455387" cy="70788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blouk 27"/>
          <p:cNvSpPr/>
          <p:nvPr/>
        </p:nvSpPr>
        <p:spPr bwMode="auto">
          <a:xfrm rot="10800000">
            <a:off x="611560" y="2858322"/>
            <a:ext cx="977527" cy="451749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3083296" y="4824953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3296" y="4824953"/>
                <a:ext cx="994247" cy="1244828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3659360" y="515597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9360" y="5155974"/>
                <a:ext cx="455387" cy="707886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4019400" y="4864888"/>
                <a:ext cx="755015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9400" y="4864888"/>
                <a:ext cx="755015" cy="1152495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4758416" y="514522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8416" y="5145225"/>
                <a:ext cx="455387" cy="707886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5220283" y="4862880"/>
                <a:ext cx="1433469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283" y="4862880"/>
                <a:ext cx="1433469" cy="115647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Oblouk 69"/>
          <p:cNvSpPr/>
          <p:nvPr/>
        </p:nvSpPr>
        <p:spPr bwMode="auto">
          <a:xfrm rot="16200000">
            <a:off x="3446400" y="4439916"/>
            <a:ext cx="1044280" cy="775294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Oblouk 70"/>
          <p:cNvSpPr/>
          <p:nvPr/>
        </p:nvSpPr>
        <p:spPr bwMode="auto">
          <a:xfrm rot="5400000">
            <a:off x="3455267" y="5634662"/>
            <a:ext cx="1061445" cy="811955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6612147" y="51067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2147" y="5106786"/>
                <a:ext cx="455387" cy="707886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7122403" y="486490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2403" y="4864905"/>
                <a:ext cx="755015" cy="1156470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Přímá spojnice 73"/>
          <p:cNvCxnSpPr/>
          <p:nvPr/>
        </p:nvCxnSpPr>
        <p:spPr bwMode="auto">
          <a:xfrm>
            <a:off x="8226122" y="6120000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8226122" y="6053716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ovéPole 75"/>
              <p:cNvSpPr txBox="1"/>
              <p:nvPr/>
            </p:nvSpPr>
            <p:spPr>
              <a:xfrm>
                <a:off x="5226763" y="4866058"/>
                <a:ext cx="1433469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6763" y="4866058"/>
                <a:ext cx="1433469" cy="1156470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ovéPole 76"/>
              <p:cNvSpPr txBox="1"/>
              <p:nvPr/>
            </p:nvSpPr>
            <p:spPr>
              <a:xfrm>
                <a:off x="994752" y="4855851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752" y="4855851"/>
                <a:ext cx="994247" cy="1244828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ovéPole 77"/>
              <p:cNvSpPr txBox="1"/>
              <p:nvPr/>
            </p:nvSpPr>
            <p:spPr>
              <a:xfrm>
                <a:off x="1711414" y="514522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1414" y="5145225"/>
                <a:ext cx="455387" cy="707886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2214551" y="4895786"/>
                <a:ext cx="755015" cy="1164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551" y="4895786"/>
                <a:ext cx="755015" cy="1164999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2869839" y="514019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9839" y="5140196"/>
                <a:ext cx="455387" cy="707886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7812360" y="512437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360" y="5124375"/>
                <a:ext cx="455387" cy="707886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ovéPole 81"/>
              <p:cNvSpPr txBox="1"/>
              <p:nvPr/>
            </p:nvSpPr>
            <p:spPr>
              <a:xfrm>
                <a:off x="8316416" y="4843864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6416" y="4843864"/>
                <a:ext cx="755015" cy="1156470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Oblouk 82"/>
          <p:cNvSpPr/>
          <p:nvPr/>
        </p:nvSpPr>
        <p:spPr bwMode="auto">
          <a:xfrm>
            <a:off x="2323743" y="5027417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ovéPole 85"/>
              <p:cNvSpPr txBox="1"/>
              <p:nvPr/>
            </p:nvSpPr>
            <p:spPr>
              <a:xfrm>
                <a:off x="-85056" y="4459988"/>
                <a:ext cx="994247" cy="2149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𝟏𝟐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5056" y="4459988"/>
                <a:ext cx="994247" cy="2149691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ovéPole 86"/>
              <p:cNvSpPr txBox="1"/>
              <p:nvPr/>
            </p:nvSpPr>
            <p:spPr>
              <a:xfrm>
                <a:off x="779040" y="518235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040" y="5182358"/>
                <a:ext cx="455387" cy="707886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61198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00"/>
                            </p:stCondLst>
                            <p:childTnLst>
                              <p:par>
                                <p:cTn id="2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30" grpId="0"/>
      <p:bldP spid="30" grpId="1"/>
      <p:bldP spid="14" grpId="0"/>
      <p:bldP spid="15" grpId="0"/>
      <p:bldP spid="3" grpId="0"/>
      <p:bldP spid="42" grpId="0"/>
      <p:bldP spid="84" grpId="0"/>
      <p:bldP spid="84" grpId="1"/>
      <p:bldP spid="4" grpId="0" animBg="1"/>
      <p:bldP spid="39" grpId="0" animBg="1"/>
      <p:bldP spid="43" grpId="0"/>
      <p:bldP spid="44" grpId="0"/>
      <p:bldP spid="47" grpId="0"/>
      <p:bldP spid="29" grpId="0"/>
      <p:bldP spid="31" grpId="0"/>
      <p:bldP spid="34" grpId="0" animBg="1"/>
      <p:bldP spid="35" grpId="0"/>
      <p:bldP spid="38" grpId="0"/>
      <p:bldP spid="28" grpId="0" animBg="1"/>
      <p:bldP spid="64" grpId="0"/>
      <p:bldP spid="65" grpId="0"/>
      <p:bldP spid="66" grpId="0"/>
      <p:bldP spid="67" grpId="0"/>
      <p:bldP spid="68" grpId="0"/>
      <p:bldP spid="68" grpId="1"/>
      <p:bldP spid="70" grpId="0" animBg="1"/>
      <p:bldP spid="71" grpId="0" animBg="1"/>
      <p:bldP spid="72" grpId="0"/>
      <p:bldP spid="73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 animBg="1"/>
      <p:bldP spid="86" grpId="0"/>
      <p:bldP spid="8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3310255" y="2437671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0255" y="2437671"/>
                <a:ext cx="448841" cy="11689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2093696" y="2402279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696" y="2402279"/>
                <a:ext cx="994247" cy="124482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096352" y="2400191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6352" y="2400191"/>
                <a:ext cx="994247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2802959" y="272931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959" y="2729310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3316878" y="2434910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6878" y="2434910"/>
                <a:ext cx="448841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3942864" y="271856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864" y="2718561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TextovéPole 83"/>
              <p:cNvSpPr txBox="1"/>
              <p:nvPr/>
            </p:nvSpPr>
            <p:spPr>
              <a:xfrm>
                <a:off x="4404731" y="2436216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4731" y="2436216"/>
                <a:ext cx="1127295" cy="116897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louk 3"/>
          <p:cNvSpPr/>
          <p:nvPr/>
        </p:nvSpPr>
        <p:spPr bwMode="auto">
          <a:xfrm rot="16200000">
            <a:off x="2527939" y="1935633"/>
            <a:ext cx="1044280" cy="930531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5400000">
            <a:off x="2498835" y="3132570"/>
            <a:ext cx="1065826" cy="967192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5748051" y="268012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051" y="2680122"/>
                <a:ext cx="455387" cy="70788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6258307" y="2438241"/>
                <a:ext cx="75501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8307" y="2438241"/>
                <a:ext cx="755015" cy="116897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7506042" y="3678958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506042" y="362705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4401512" y="2443469"/>
                <a:ext cx="1127295" cy="11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1512" y="2443469"/>
                <a:ext cx="1127295" cy="1169231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992294" y="269771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2294" y="2697711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7542272" y="2417200"/>
                <a:ext cx="840486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272" y="2417200"/>
                <a:ext cx="840486" cy="1152495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blouk 33"/>
          <p:cNvSpPr/>
          <p:nvPr/>
        </p:nvSpPr>
        <p:spPr bwMode="auto">
          <a:xfrm>
            <a:off x="1310232" y="2294658"/>
            <a:ext cx="977527" cy="1620666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1043608" y="1968608"/>
                <a:ext cx="994247" cy="2144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968608"/>
                <a:ext cx="994247" cy="214430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1832372" y="269097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2372" y="2690978"/>
                <a:ext cx="455387" cy="70788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blouk 27"/>
          <p:cNvSpPr/>
          <p:nvPr/>
        </p:nvSpPr>
        <p:spPr bwMode="auto">
          <a:xfrm rot="10800000">
            <a:off x="755576" y="2858322"/>
            <a:ext cx="977527" cy="451749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3083296" y="4824953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3296" y="4824953"/>
                <a:ext cx="994247" cy="1244828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3659360" y="515597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9360" y="5155974"/>
                <a:ext cx="455387" cy="707886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4019400" y="4864888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9400" y="4864888"/>
                <a:ext cx="448841" cy="1156470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4499992" y="514522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5145225"/>
                <a:ext cx="455387" cy="707886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5028881" y="4862880"/>
                <a:ext cx="112729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881" y="4862880"/>
                <a:ext cx="1127295" cy="115647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Oblouk 69"/>
          <p:cNvSpPr/>
          <p:nvPr/>
        </p:nvSpPr>
        <p:spPr bwMode="auto">
          <a:xfrm rot="16200000">
            <a:off x="3446400" y="4439916"/>
            <a:ext cx="1044280" cy="775294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Oblouk 70"/>
          <p:cNvSpPr/>
          <p:nvPr/>
        </p:nvSpPr>
        <p:spPr bwMode="auto">
          <a:xfrm rot="5400000">
            <a:off x="3455267" y="5634662"/>
            <a:ext cx="1061445" cy="811955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6156176" y="51067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106786"/>
                <a:ext cx="455387" cy="707886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6666432" y="486490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6432" y="4864905"/>
                <a:ext cx="755015" cy="1156470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Přímá spojnice 73"/>
          <p:cNvCxnSpPr/>
          <p:nvPr/>
        </p:nvCxnSpPr>
        <p:spPr bwMode="auto">
          <a:xfrm>
            <a:off x="7938090" y="6120000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7938090" y="6053716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ovéPole 75"/>
              <p:cNvSpPr txBox="1"/>
              <p:nvPr/>
            </p:nvSpPr>
            <p:spPr>
              <a:xfrm>
                <a:off x="5022925" y="4865242"/>
                <a:ext cx="1127295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925" y="4865242"/>
                <a:ext cx="1127295" cy="1156727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ovéPole 76"/>
              <p:cNvSpPr txBox="1"/>
              <p:nvPr/>
            </p:nvSpPr>
            <p:spPr>
              <a:xfrm>
                <a:off x="994752" y="4855851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752" y="4855851"/>
                <a:ext cx="994247" cy="1244828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ovéPole 77"/>
              <p:cNvSpPr txBox="1"/>
              <p:nvPr/>
            </p:nvSpPr>
            <p:spPr>
              <a:xfrm>
                <a:off x="1711414" y="514522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1414" y="5145225"/>
                <a:ext cx="455387" cy="707886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2214551" y="4895786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551" y="4895786"/>
                <a:ext cx="448841" cy="1168974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2771800" y="514019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140196"/>
                <a:ext cx="455387" cy="707886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7356389" y="512437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6389" y="5124375"/>
                <a:ext cx="455387" cy="707886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ovéPole 81"/>
              <p:cNvSpPr txBox="1"/>
              <p:nvPr/>
            </p:nvSpPr>
            <p:spPr>
              <a:xfrm>
                <a:off x="7860445" y="4843864"/>
                <a:ext cx="840486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0445" y="4843864"/>
                <a:ext cx="840486" cy="1156470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Oblouk 82"/>
          <p:cNvSpPr/>
          <p:nvPr/>
        </p:nvSpPr>
        <p:spPr bwMode="auto">
          <a:xfrm>
            <a:off x="2195736" y="5027417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ovéPole 85"/>
              <p:cNvSpPr txBox="1"/>
              <p:nvPr/>
            </p:nvSpPr>
            <p:spPr>
              <a:xfrm>
                <a:off x="-23830" y="4866338"/>
                <a:ext cx="994247" cy="1753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830" y="4866338"/>
                <a:ext cx="994247" cy="1753942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ovéPole 86"/>
              <p:cNvSpPr txBox="1"/>
              <p:nvPr/>
            </p:nvSpPr>
            <p:spPr>
              <a:xfrm>
                <a:off x="779040" y="518235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040" y="5182358"/>
                <a:ext cx="455387" cy="707886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9295" y="2346467"/>
                <a:ext cx="994247" cy="1766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95" y="2346467"/>
                <a:ext cx="994247" cy="1766446"/>
              </a:xfrm>
              <a:prstGeom prst="rect">
                <a:avLst/>
              </a:prstGeom>
              <a:blipFill rotWithShape="0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660229" y="264910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29" y="2649106"/>
                <a:ext cx="455387" cy="707886"/>
              </a:xfrm>
              <a:prstGeom prst="rect">
                <a:avLst/>
              </a:prstGeom>
              <a:blipFill rotWithShape="0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04247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500"/>
                            </p:stCondLst>
                            <p:childTnLst>
                              <p:par>
                                <p:cTn id="2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30" grpId="0"/>
      <p:bldP spid="30" grpId="1"/>
      <p:bldP spid="14" grpId="0"/>
      <p:bldP spid="15" grpId="0"/>
      <p:bldP spid="3" grpId="0"/>
      <p:bldP spid="42" grpId="0"/>
      <p:bldP spid="84" grpId="0"/>
      <p:bldP spid="84" grpId="1"/>
      <p:bldP spid="4" grpId="0" animBg="1"/>
      <p:bldP spid="39" grpId="0" animBg="1"/>
      <p:bldP spid="43" grpId="0"/>
      <p:bldP spid="44" grpId="0"/>
      <p:bldP spid="47" grpId="0"/>
      <p:bldP spid="29" grpId="0"/>
      <p:bldP spid="31" grpId="0"/>
      <p:bldP spid="34" grpId="0" animBg="1"/>
      <p:bldP spid="35" grpId="0"/>
      <p:bldP spid="38" grpId="0"/>
      <p:bldP spid="28" grpId="0" animBg="1"/>
      <p:bldP spid="64" grpId="0"/>
      <p:bldP spid="65" grpId="0"/>
      <p:bldP spid="66" grpId="0"/>
      <p:bldP spid="67" grpId="0"/>
      <p:bldP spid="68" grpId="0"/>
      <p:bldP spid="68" grpId="1"/>
      <p:bldP spid="70" grpId="0" animBg="1"/>
      <p:bldP spid="71" grpId="0" animBg="1"/>
      <p:bldP spid="72" grpId="0"/>
      <p:bldP spid="73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 animBg="1"/>
      <p:bldP spid="86" grpId="0"/>
      <p:bldP spid="87" grpId="0"/>
      <p:bldP spid="45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4540616" y="2509680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0616" y="2509680"/>
                <a:ext cx="448841" cy="11689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3324057" y="2474288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4057" y="2474288"/>
                <a:ext cx="994247" cy="124482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1502010" y="656510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3309429" y="2477679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9429" y="2477679"/>
                <a:ext cx="994247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4033320" y="280131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3320" y="2801319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4547862" y="2509680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7862" y="2509680"/>
                <a:ext cx="448841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5076056" y="279057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790570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TextovéPole 83"/>
              <p:cNvSpPr txBox="1"/>
              <p:nvPr/>
            </p:nvSpPr>
            <p:spPr>
              <a:xfrm>
                <a:off x="5635092" y="2508225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5092" y="2508225"/>
                <a:ext cx="1127295" cy="116897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Oblouk 38"/>
          <p:cNvSpPr/>
          <p:nvPr/>
        </p:nvSpPr>
        <p:spPr bwMode="auto">
          <a:xfrm rot="5400000">
            <a:off x="3729196" y="3204579"/>
            <a:ext cx="1065826" cy="967192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6876256" y="275213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2752131"/>
                <a:ext cx="455387" cy="70788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7488668" y="2510250"/>
                <a:ext cx="755015" cy="11484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8668" y="2510250"/>
                <a:ext cx="755015" cy="114845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7440259" y="375096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440259" y="3699061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5641572" y="2508096"/>
                <a:ext cx="1127295" cy="11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1572" y="2508096"/>
                <a:ext cx="1127295" cy="1169231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blouk 33"/>
          <p:cNvSpPr/>
          <p:nvPr/>
        </p:nvSpPr>
        <p:spPr bwMode="auto">
          <a:xfrm>
            <a:off x="2540593" y="2366667"/>
            <a:ext cx="977527" cy="1620666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2273969" y="2040617"/>
                <a:ext cx="994247" cy="2144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3969" y="2040617"/>
                <a:ext cx="994247" cy="214430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3062733" y="276298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2733" y="2762987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blouk 27"/>
          <p:cNvSpPr/>
          <p:nvPr/>
        </p:nvSpPr>
        <p:spPr bwMode="auto">
          <a:xfrm rot="10800000">
            <a:off x="1985937" y="2930331"/>
            <a:ext cx="977527" cy="451749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3713082" y="4922951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3082" y="4922951"/>
                <a:ext cx="994247" cy="1244828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4289146" y="525397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146" y="5253972"/>
                <a:ext cx="455387" cy="70788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4649186" y="4962886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186" y="4962886"/>
                <a:ext cx="448841" cy="1156470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5129778" y="5243223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9778" y="5243223"/>
                <a:ext cx="455387" cy="707886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5658667" y="4960878"/>
                <a:ext cx="112729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667" y="4960878"/>
                <a:ext cx="1127295" cy="1156470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Oblouk 69"/>
          <p:cNvSpPr/>
          <p:nvPr/>
        </p:nvSpPr>
        <p:spPr bwMode="auto">
          <a:xfrm rot="16200000">
            <a:off x="4076186" y="4537914"/>
            <a:ext cx="1044280" cy="775294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Oblouk 70"/>
          <p:cNvSpPr/>
          <p:nvPr/>
        </p:nvSpPr>
        <p:spPr bwMode="auto">
          <a:xfrm rot="5400000">
            <a:off x="4085053" y="5732660"/>
            <a:ext cx="1061445" cy="811955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6785962" y="520478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5962" y="5204784"/>
                <a:ext cx="455387" cy="707886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7296218" y="4962903"/>
                <a:ext cx="755015" cy="11484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6218" y="4962903"/>
                <a:ext cx="755015" cy="1148456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Přímá spojnice 73"/>
          <p:cNvCxnSpPr/>
          <p:nvPr/>
        </p:nvCxnSpPr>
        <p:spPr bwMode="auto">
          <a:xfrm>
            <a:off x="7218010" y="6217998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7218010" y="6151714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ovéPole 75"/>
              <p:cNvSpPr txBox="1"/>
              <p:nvPr/>
            </p:nvSpPr>
            <p:spPr>
              <a:xfrm>
                <a:off x="5658666" y="4965796"/>
                <a:ext cx="1127295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666" y="4965796"/>
                <a:ext cx="1127295" cy="1156727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ovéPole 76"/>
              <p:cNvSpPr txBox="1"/>
              <p:nvPr/>
            </p:nvSpPr>
            <p:spPr>
              <a:xfrm>
                <a:off x="1624538" y="4953849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4538" y="4953849"/>
                <a:ext cx="994247" cy="1244828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ovéPole 77"/>
              <p:cNvSpPr txBox="1"/>
              <p:nvPr/>
            </p:nvSpPr>
            <p:spPr>
              <a:xfrm>
                <a:off x="2341200" y="5243223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1200" y="5243223"/>
                <a:ext cx="455387" cy="707886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2844337" y="499378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337" y="4993784"/>
                <a:ext cx="448841" cy="1168974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3401586" y="523819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1586" y="5238194"/>
                <a:ext cx="455387" cy="707886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Oblouk 82"/>
          <p:cNvSpPr/>
          <p:nvPr/>
        </p:nvSpPr>
        <p:spPr bwMode="auto">
          <a:xfrm>
            <a:off x="2825522" y="5125415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ovéPole 85"/>
              <p:cNvSpPr txBox="1"/>
              <p:nvPr/>
            </p:nvSpPr>
            <p:spPr>
              <a:xfrm>
                <a:off x="657432" y="4574818"/>
                <a:ext cx="994247" cy="1647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</m:den>
                          </m:f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32" y="4574818"/>
                <a:ext cx="994247" cy="1647631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ovéPole 86"/>
              <p:cNvSpPr txBox="1"/>
              <p:nvPr/>
            </p:nvSpPr>
            <p:spPr>
              <a:xfrm>
                <a:off x="1408826" y="528035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8826" y="5280356"/>
                <a:ext cx="455387" cy="707886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1043608" y="2051430"/>
                <a:ext cx="994247" cy="1647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</m:den>
                          </m:f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051430"/>
                <a:ext cx="994247" cy="1647631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1890590" y="272111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0590" y="2721115"/>
                <a:ext cx="455387" cy="707886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Oblouk 48"/>
          <p:cNvSpPr/>
          <p:nvPr/>
        </p:nvSpPr>
        <p:spPr bwMode="auto">
          <a:xfrm rot="16200000">
            <a:off x="3750900" y="2054662"/>
            <a:ext cx="1065826" cy="967192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6939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500"/>
                            </p:stCondLst>
                            <p:childTnLst>
                              <p:par>
                                <p:cTn id="2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30" grpId="0"/>
      <p:bldP spid="30" grpId="1"/>
      <p:bldP spid="14" grpId="0"/>
      <p:bldP spid="15" grpId="0"/>
      <p:bldP spid="3" grpId="0"/>
      <p:bldP spid="42" grpId="0"/>
      <p:bldP spid="84" grpId="0"/>
      <p:bldP spid="84" grpId="1"/>
      <p:bldP spid="39" grpId="0" animBg="1"/>
      <p:bldP spid="43" grpId="0"/>
      <p:bldP spid="44" grpId="0"/>
      <p:bldP spid="47" grpId="0"/>
      <p:bldP spid="34" grpId="0" animBg="1"/>
      <p:bldP spid="35" grpId="0"/>
      <p:bldP spid="38" grpId="0"/>
      <p:bldP spid="28" grpId="0" animBg="1"/>
      <p:bldP spid="64" grpId="0"/>
      <p:bldP spid="65" grpId="0"/>
      <p:bldP spid="66" grpId="0"/>
      <p:bldP spid="67" grpId="0"/>
      <p:bldP spid="68" grpId="0"/>
      <p:bldP spid="68" grpId="1"/>
      <p:bldP spid="70" grpId="0" animBg="1"/>
      <p:bldP spid="71" grpId="0" animBg="1"/>
      <p:bldP spid="72" grpId="0"/>
      <p:bldP spid="73" grpId="0"/>
      <p:bldP spid="76" grpId="0"/>
      <p:bldP spid="77" grpId="0"/>
      <p:bldP spid="78" grpId="0"/>
      <p:bldP spid="79" grpId="0"/>
      <p:bldP spid="80" grpId="0"/>
      <p:bldP spid="83" grpId="0" animBg="1"/>
      <p:bldP spid="86" grpId="0"/>
      <p:bldP spid="87" grpId="0"/>
      <p:bldP spid="45" grpId="0"/>
      <p:bldP spid="48" grpId="0"/>
      <p:bldP spid="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764105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Vypočtěte:</a:t>
            </a:r>
            <a:endParaRPr lang="cs-CZ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717568" cy="14372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717568" cy="143725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4680000"/>
                <a:ext cx="932371" cy="14448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𝟖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den>
                          </m:f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932371" cy="144481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5040000" y="2520000"/>
                <a:ext cx="717568" cy="11541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2520000"/>
                <a:ext cx="717568" cy="115416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5040000" y="4680000"/>
                <a:ext cx="896464" cy="10862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</m:den>
                          </m:f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4680000"/>
                <a:ext cx="896464" cy="108625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684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700466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840000" y="360000"/>
                <a:ext cx="1485663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485663" cy="81541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684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700466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684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528991" cy="8066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022704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764105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Vypočtěte:</a:t>
            </a:r>
            <a:endParaRPr lang="cs-CZ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932371" cy="14425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𝟐𝟏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932371" cy="144257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4680000"/>
                <a:ext cx="717569" cy="1091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717569" cy="109132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5040000" y="2520000"/>
                <a:ext cx="932371" cy="14800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𝟏𝟒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𝟏𝟓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den>
                          </m:f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2520000"/>
                <a:ext cx="932371" cy="148002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5040000" y="4680000"/>
                <a:ext cx="932371" cy="1185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𝟐𝟒</m:t>
                          </m:r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𝟐𝟕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4680000"/>
                <a:ext cx="932371" cy="118532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6840000" y="360000"/>
                <a:ext cx="127086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270861" cy="8066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840000" y="360000"/>
                <a:ext cx="5289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528991" cy="8182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6840000" y="360000"/>
                <a:ext cx="127086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270861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6840000" y="360000"/>
                <a:ext cx="14856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485663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4588506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3690</TotalTime>
  <Words>284</Words>
  <Application>Microsoft Office PowerPoint</Application>
  <PresentationFormat>Předvádění na obrazovce (4:3)</PresentationFormat>
  <Paragraphs>250</Paragraphs>
  <Slides>13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Arial</vt:lpstr>
      <vt:lpstr>Cambria Math</vt:lpstr>
      <vt:lpstr>Tahoma</vt:lpstr>
      <vt:lpstr>Wingdings</vt:lpstr>
      <vt:lpstr>Prezentace školení zaměstnanců</vt:lpstr>
      <vt:lpstr>Složené zlomky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424</cp:revision>
  <dcterms:created xsi:type="dcterms:W3CDTF">2012-01-02T08:14:14Z</dcterms:created>
  <dcterms:modified xsi:type="dcterms:W3CDTF">2015-11-16T11:45:34Z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